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00" r:id="rId4"/>
    <p:sldId id="301" r:id="rId5"/>
    <p:sldId id="291" r:id="rId6"/>
    <p:sldId id="292" r:id="rId7"/>
    <p:sldId id="269" r:id="rId8"/>
    <p:sldId id="293" r:id="rId9"/>
    <p:sldId id="294" r:id="rId10"/>
    <p:sldId id="288" r:id="rId11"/>
    <p:sldId id="268" r:id="rId12"/>
    <p:sldId id="274" r:id="rId13"/>
    <p:sldId id="303" r:id="rId14"/>
    <p:sldId id="257" r:id="rId15"/>
    <p:sldId id="276" r:id="rId16"/>
    <p:sldId id="277" r:id="rId17"/>
    <p:sldId id="278" r:id="rId18"/>
    <p:sldId id="283" r:id="rId19"/>
    <p:sldId id="280" r:id="rId20"/>
    <p:sldId id="281" r:id="rId21"/>
    <p:sldId id="279" r:id="rId22"/>
    <p:sldId id="282" r:id="rId23"/>
    <p:sldId id="289" r:id="rId24"/>
    <p:sldId id="264" r:id="rId25"/>
    <p:sldId id="265" r:id="rId26"/>
    <p:sldId id="263" r:id="rId27"/>
    <p:sldId id="284" r:id="rId28"/>
    <p:sldId id="285" r:id="rId29"/>
    <p:sldId id="298" r:id="rId30"/>
    <p:sldId id="295" r:id="rId31"/>
    <p:sldId id="296" r:id="rId32"/>
    <p:sldId id="258" r:id="rId33"/>
  </p:sldIdLst>
  <p:sldSz cx="12192000" cy="6858000"/>
  <p:notesSz cx="6858000" cy="9144000"/>
  <p:custShowLst>
    <p:custShow name="Zielgruppenpräsentation 1" id="0">
      <p:sldLst>
        <p:sld r:id="rId4"/>
        <p:sld r:id="rId6"/>
        <p:sld r:id="rId7"/>
        <p:sld r:id="rId9"/>
        <p:sld r:id="rId10"/>
        <p:sld r:id="rId11"/>
        <p:sld r:id="rId13"/>
        <p:sld r:id="rId14"/>
        <p:sld r:id="rId15"/>
        <p:sld r:id="rId16"/>
        <p:sld r:id="rId17"/>
        <p:sld r:id="rId20"/>
        <p:sld r:id="rId21"/>
        <p:sld r:id="rId22"/>
        <p:sld r:id="rId23"/>
        <p:sld r:id="rId19"/>
        <p:sld r:id="rId24"/>
        <p:sld r:id="rId25"/>
        <p:sld r:id="rId26"/>
        <p:sld r:id="rId27"/>
        <p:sld r:id="rId28"/>
        <p:sld r:id="rId29"/>
        <p:sld r:id="rId30"/>
        <p:sld r:id="rId31"/>
        <p:sld r:id="rId32"/>
        <p:sld r:id="rId33"/>
      </p:sldLst>
    </p:custShow>
  </p:custShow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60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F335E26-0385-BAFD-AD42-503A6EB868B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 xmlns:a16="http://schemas.microsoft.com/office/drawing/2014/main" id="{1B103810-ED2F-17A2-C186-6DA2076464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 xmlns:a16="http://schemas.microsoft.com/office/drawing/2014/main" id="{5F8BD917-509E-5462-C882-2AE3BF36AC9E}"/>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5" name="Fußzeilenplatzhalter 4">
            <a:extLst>
              <a:ext uri="{FF2B5EF4-FFF2-40B4-BE49-F238E27FC236}">
                <a16:creationId xmlns="" xmlns:a16="http://schemas.microsoft.com/office/drawing/2014/main" id="{6BEF5C74-A19C-EADE-5EB4-CE64D02FE96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 xmlns:a16="http://schemas.microsoft.com/office/drawing/2014/main" id="{6D476750-93A6-9409-A523-8FDB0EFE5413}"/>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36389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AF2A5ED-DC19-84A6-C819-4E1980D09B3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 xmlns:a16="http://schemas.microsoft.com/office/drawing/2014/main" id="{ACD86E98-4ED2-942B-27D5-8DD503A9023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 xmlns:a16="http://schemas.microsoft.com/office/drawing/2014/main" id="{E12343AD-6ABD-D1CC-6227-FFDFB5497BA1}"/>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5" name="Fußzeilenplatzhalter 4">
            <a:extLst>
              <a:ext uri="{FF2B5EF4-FFF2-40B4-BE49-F238E27FC236}">
                <a16:creationId xmlns="" xmlns:a16="http://schemas.microsoft.com/office/drawing/2014/main" id="{DB44BAF6-DBA4-AB8F-0CAA-4CE560369AC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 xmlns:a16="http://schemas.microsoft.com/office/drawing/2014/main" id="{3263BDED-583A-F518-3D96-2592BF4D4534}"/>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110961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 xmlns:a16="http://schemas.microsoft.com/office/drawing/2014/main" id="{5B59667C-FA9C-1D26-6DF4-58B2A092450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 xmlns:a16="http://schemas.microsoft.com/office/drawing/2014/main" id="{5753092D-14E7-6F4B-7C88-0C62E9BB754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 xmlns:a16="http://schemas.microsoft.com/office/drawing/2014/main" id="{1A628C68-E1D0-8394-6AFB-CC2634155E98}"/>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5" name="Fußzeilenplatzhalter 4">
            <a:extLst>
              <a:ext uri="{FF2B5EF4-FFF2-40B4-BE49-F238E27FC236}">
                <a16:creationId xmlns="" xmlns:a16="http://schemas.microsoft.com/office/drawing/2014/main" id="{120C2C36-D382-7A39-C128-17350B72801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 xmlns:a16="http://schemas.microsoft.com/office/drawing/2014/main" id="{A103FED4-CCA1-37E5-E030-36CB47814B75}"/>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1908755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180929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Mastertitelformat bearbeiten</a:t>
            </a:r>
          </a:p>
        </p:txBody>
      </p:sp>
      <p:sp>
        <p:nvSpPr>
          <p:cNvPr id="3" name="Inhaltsplatzhalter 2"/>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83590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a:prstGeom prst="rect">
            <a:avLst/>
          </a:prstGeo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3733724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Mastertitelformat bearbeiten</a:t>
            </a:r>
          </a:p>
        </p:txBody>
      </p:sp>
      <p:sp>
        <p:nvSpPr>
          <p:cNvPr id="3" name="Inhaltsplatzhalter 2"/>
          <p:cNvSpPr>
            <a:spLocks noGrp="1"/>
          </p:cNvSpPr>
          <p:nvPr>
            <p:ph sz="half" idx="1"/>
          </p:nvPr>
        </p:nvSpPr>
        <p:spPr>
          <a:xfrm>
            <a:off x="838200" y="1825625"/>
            <a:ext cx="51562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825625"/>
            <a:ext cx="51562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4868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a:prstGeom prst="rect">
            <a:avLst/>
          </a:prstGeom>
        </p:spPr>
        <p:txBody>
          <a:bodyPr/>
          <a:lstStyle/>
          <a:p>
            <a:r>
              <a:rPr lang="de-DE"/>
              <a:t>Mastertitelformat bearbeiten</a:t>
            </a:r>
          </a:p>
        </p:txBody>
      </p:sp>
      <p:sp>
        <p:nvSpPr>
          <p:cNvPr id="3" name="Textplatzhalter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40318" y="2505075"/>
            <a:ext cx="5158316"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71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09976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2197363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338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a:prstGeom prst="rect">
            <a:avLst/>
          </a:prstGeo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59712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61704BF-E8ED-ED90-C47A-24DF9D5453C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 xmlns:a16="http://schemas.microsoft.com/office/drawing/2014/main" id="{4E78CEF0-ADA6-B162-C7DD-FA853CBC851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 xmlns:a16="http://schemas.microsoft.com/office/drawing/2014/main" id="{81C7D552-E462-7813-51AD-C04E7635E36D}"/>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5" name="Fußzeilenplatzhalter 4">
            <a:extLst>
              <a:ext uri="{FF2B5EF4-FFF2-40B4-BE49-F238E27FC236}">
                <a16:creationId xmlns="" xmlns:a16="http://schemas.microsoft.com/office/drawing/2014/main" id="{49DB3140-1D0D-629E-54A3-5EA4106743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 xmlns:a16="http://schemas.microsoft.com/office/drawing/2014/main" id="{212DA9D9-C81A-6970-50B5-BD1E02CC0858}"/>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3585770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a:prstGeom prst="rect">
            <a:avLst/>
          </a:prstGeo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621176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325563"/>
          </a:xfrm>
          <a:prstGeom prst="rect">
            <a:avLst/>
          </a:prstGeom>
        </p:spPr>
        <p:txBody>
          <a:bodyPr/>
          <a:lstStyle/>
          <a:p>
            <a:r>
              <a:rPr lang="de-DE"/>
              <a:t>Mastertitelformat bearbeiten</a:t>
            </a:r>
          </a:p>
        </p:txBody>
      </p:sp>
      <p:sp>
        <p:nvSpPr>
          <p:cNvPr id="3" name="Vertikaler Textplatzhalter 2"/>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36572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5"/>
            <a:ext cx="2628900" cy="5811838"/>
          </a:xfrm>
          <a:prstGeom prst="rect">
            <a:avLst/>
          </a:prstGeom>
        </p:spPr>
        <p:txBody>
          <a:bodyPr vert="eaVert"/>
          <a:lstStyle/>
          <a:p>
            <a:r>
              <a:rPr lang="de-DE"/>
              <a:t>Mastertitelformat bearbeiten</a:t>
            </a:r>
          </a:p>
        </p:txBody>
      </p:sp>
      <p:sp>
        <p:nvSpPr>
          <p:cNvPr id="3" name="Vertikaler Textplatzhalter 2"/>
          <p:cNvSpPr>
            <a:spLocks noGrp="1"/>
          </p:cNvSpPr>
          <p:nvPr>
            <p:ph type="body" orient="vert" idx="1"/>
          </p:nvPr>
        </p:nvSpPr>
        <p:spPr>
          <a:xfrm>
            <a:off x="838201" y="365125"/>
            <a:ext cx="7683500"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37209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 xmlns:a16="http://schemas.microsoft.com/office/drawing/2014/main" id="{E740F2CE-3170-C03D-E0FE-E0117836025F}"/>
              </a:ext>
            </a:extLst>
          </p:cNvPr>
          <p:cNvSpPr>
            <a:spLocks noGrp="1"/>
          </p:cNvSpPr>
          <p:nvPr>
            <p:ph type="dt" sz="half" idx="10"/>
          </p:nvPr>
        </p:nvSpPr>
        <p:spPr/>
        <p:txBody>
          <a:bodyPr/>
          <a:lstStyle>
            <a:lvl1pPr>
              <a:defRPr/>
            </a:lvl1pPr>
          </a:lstStyle>
          <a:p>
            <a:pPr>
              <a:defRPr/>
            </a:pPr>
            <a:fld id="{3DDBA5B1-5406-4DA0-BAA9-8400B9FA9D78}" type="datetimeFigureOut">
              <a:rPr lang="de-DE"/>
              <a:pPr>
                <a:defRPr/>
              </a:pPr>
              <a:t>24.02.2023</a:t>
            </a:fld>
            <a:endParaRPr lang="de-DE" dirty="0"/>
          </a:p>
        </p:txBody>
      </p:sp>
      <p:sp>
        <p:nvSpPr>
          <p:cNvPr id="5" name="Fußzeilenplatzhalter 4">
            <a:extLst>
              <a:ext uri="{FF2B5EF4-FFF2-40B4-BE49-F238E27FC236}">
                <a16:creationId xmlns="" xmlns:a16="http://schemas.microsoft.com/office/drawing/2014/main" id="{DB49E4FD-C0EC-83F2-7EBE-D2691BA8AE16}"/>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 xmlns:a16="http://schemas.microsoft.com/office/drawing/2014/main" id="{BD09148E-972C-3B62-B916-0C25C66E891C}"/>
              </a:ext>
            </a:extLst>
          </p:cNvPr>
          <p:cNvSpPr>
            <a:spLocks noGrp="1"/>
          </p:cNvSpPr>
          <p:nvPr>
            <p:ph type="sldNum" sz="quarter" idx="12"/>
          </p:nvPr>
        </p:nvSpPr>
        <p:spPr/>
        <p:txBody>
          <a:bodyPr/>
          <a:lstStyle>
            <a:lvl1pPr>
              <a:defRPr/>
            </a:lvl1pPr>
          </a:lstStyle>
          <a:p>
            <a:fld id="{73A7E296-6242-467E-9C35-E24D878E0A05}" type="slidenum">
              <a:rPr lang="de-DE" altLang="de-DE"/>
              <a:pPr/>
              <a:t>‹Nr.›</a:t>
            </a:fld>
            <a:endParaRPr lang="de-DE" altLang="de-DE"/>
          </a:p>
        </p:txBody>
      </p:sp>
    </p:spTree>
    <p:extLst>
      <p:ext uri="{BB962C8B-B14F-4D97-AF65-F5344CB8AC3E}">
        <p14:creationId xmlns:p14="http://schemas.microsoft.com/office/powerpoint/2010/main" val="2569770609"/>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 xmlns:a16="http://schemas.microsoft.com/office/drawing/2014/main" id="{60D4A181-6A49-5DDB-CD7A-486A2A79E43B}"/>
              </a:ext>
            </a:extLst>
          </p:cNvPr>
          <p:cNvSpPr>
            <a:spLocks noGrp="1"/>
          </p:cNvSpPr>
          <p:nvPr>
            <p:ph type="dt" sz="half" idx="10"/>
          </p:nvPr>
        </p:nvSpPr>
        <p:spPr/>
        <p:txBody>
          <a:bodyPr/>
          <a:lstStyle>
            <a:lvl1pPr>
              <a:defRPr/>
            </a:lvl1pPr>
          </a:lstStyle>
          <a:p>
            <a:pPr>
              <a:defRPr/>
            </a:pPr>
            <a:fld id="{7AE5FB39-9B4D-4643-ACA1-836693750CB8}" type="datetimeFigureOut">
              <a:rPr lang="de-DE"/>
              <a:pPr>
                <a:defRPr/>
              </a:pPr>
              <a:t>24.02.2023</a:t>
            </a:fld>
            <a:endParaRPr lang="de-DE" dirty="0"/>
          </a:p>
        </p:txBody>
      </p:sp>
      <p:sp>
        <p:nvSpPr>
          <p:cNvPr id="5" name="Fußzeilenplatzhalter 4">
            <a:extLst>
              <a:ext uri="{FF2B5EF4-FFF2-40B4-BE49-F238E27FC236}">
                <a16:creationId xmlns="" xmlns:a16="http://schemas.microsoft.com/office/drawing/2014/main" id="{9C4C64BC-2C70-E752-A737-9FCBFC2331F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 xmlns:a16="http://schemas.microsoft.com/office/drawing/2014/main" id="{B9C30D2C-1396-DCF3-E4EF-FCE6B7FEDC06}"/>
              </a:ext>
            </a:extLst>
          </p:cNvPr>
          <p:cNvSpPr>
            <a:spLocks noGrp="1"/>
          </p:cNvSpPr>
          <p:nvPr>
            <p:ph type="sldNum" sz="quarter" idx="12"/>
          </p:nvPr>
        </p:nvSpPr>
        <p:spPr/>
        <p:txBody>
          <a:bodyPr/>
          <a:lstStyle>
            <a:lvl1pPr>
              <a:defRPr/>
            </a:lvl1pPr>
          </a:lstStyle>
          <a:p>
            <a:fld id="{BBD2230A-1BC5-4BF6-B6FC-34C6EA13E9FA}" type="slidenum">
              <a:rPr lang="de-DE" altLang="de-DE"/>
              <a:pPr/>
              <a:t>‹Nr.›</a:t>
            </a:fld>
            <a:endParaRPr lang="de-DE" altLang="de-DE"/>
          </a:p>
        </p:txBody>
      </p:sp>
    </p:spTree>
    <p:extLst>
      <p:ext uri="{BB962C8B-B14F-4D97-AF65-F5344CB8AC3E}">
        <p14:creationId xmlns:p14="http://schemas.microsoft.com/office/powerpoint/2010/main" val="1319267617"/>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a:extLst>
              <a:ext uri="{FF2B5EF4-FFF2-40B4-BE49-F238E27FC236}">
                <a16:creationId xmlns="" xmlns:a16="http://schemas.microsoft.com/office/drawing/2014/main" id="{ED0ACF43-8678-0336-57B9-357E72BC5C21}"/>
              </a:ext>
            </a:extLst>
          </p:cNvPr>
          <p:cNvSpPr>
            <a:spLocks noGrp="1"/>
          </p:cNvSpPr>
          <p:nvPr>
            <p:ph type="dt" sz="half" idx="10"/>
          </p:nvPr>
        </p:nvSpPr>
        <p:spPr/>
        <p:txBody>
          <a:bodyPr/>
          <a:lstStyle>
            <a:lvl1pPr>
              <a:defRPr/>
            </a:lvl1pPr>
          </a:lstStyle>
          <a:p>
            <a:pPr>
              <a:defRPr/>
            </a:pPr>
            <a:fld id="{153AD18F-5C33-4F63-BCE0-728744B92BD9}" type="datetimeFigureOut">
              <a:rPr lang="de-DE"/>
              <a:pPr>
                <a:defRPr/>
              </a:pPr>
              <a:t>24.02.2023</a:t>
            </a:fld>
            <a:endParaRPr lang="de-DE" dirty="0"/>
          </a:p>
        </p:txBody>
      </p:sp>
      <p:sp>
        <p:nvSpPr>
          <p:cNvPr id="5" name="Fußzeilenplatzhalter 4">
            <a:extLst>
              <a:ext uri="{FF2B5EF4-FFF2-40B4-BE49-F238E27FC236}">
                <a16:creationId xmlns="" xmlns:a16="http://schemas.microsoft.com/office/drawing/2014/main" id="{277DC6E5-86A1-2C0A-122F-11A9933F0CB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 xmlns:a16="http://schemas.microsoft.com/office/drawing/2014/main" id="{65482822-3C5E-5DBD-EC8B-E8F3474B7900}"/>
              </a:ext>
            </a:extLst>
          </p:cNvPr>
          <p:cNvSpPr>
            <a:spLocks noGrp="1"/>
          </p:cNvSpPr>
          <p:nvPr>
            <p:ph type="sldNum" sz="quarter" idx="12"/>
          </p:nvPr>
        </p:nvSpPr>
        <p:spPr/>
        <p:txBody>
          <a:bodyPr/>
          <a:lstStyle>
            <a:lvl1pPr>
              <a:defRPr/>
            </a:lvl1pPr>
          </a:lstStyle>
          <a:p>
            <a:fld id="{D930DFAC-BB46-49F4-885E-E7CA030A6DB1}" type="slidenum">
              <a:rPr lang="de-DE" altLang="de-DE"/>
              <a:pPr/>
              <a:t>‹Nr.›</a:t>
            </a:fld>
            <a:endParaRPr lang="de-DE" altLang="de-DE"/>
          </a:p>
        </p:txBody>
      </p:sp>
    </p:spTree>
    <p:extLst>
      <p:ext uri="{BB962C8B-B14F-4D97-AF65-F5344CB8AC3E}">
        <p14:creationId xmlns:p14="http://schemas.microsoft.com/office/powerpoint/2010/main" val="2452684044"/>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 xmlns:a16="http://schemas.microsoft.com/office/drawing/2014/main" id="{1AB17818-AFE6-AC98-99BA-974B3823561D}"/>
              </a:ext>
            </a:extLst>
          </p:cNvPr>
          <p:cNvSpPr>
            <a:spLocks noGrp="1"/>
          </p:cNvSpPr>
          <p:nvPr>
            <p:ph type="dt" sz="half" idx="10"/>
          </p:nvPr>
        </p:nvSpPr>
        <p:spPr/>
        <p:txBody>
          <a:bodyPr/>
          <a:lstStyle>
            <a:lvl1pPr>
              <a:defRPr/>
            </a:lvl1pPr>
          </a:lstStyle>
          <a:p>
            <a:pPr>
              <a:defRPr/>
            </a:pPr>
            <a:fld id="{A73F569A-0924-4642-BDBE-0CAF87FB79CC}" type="datetimeFigureOut">
              <a:rPr lang="de-DE"/>
              <a:pPr>
                <a:defRPr/>
              </a:pPr>
              <a:t>24.02.2023</a:t>
            </a:fld>
            <a:endParaRPr lang="de-DE" dirty="0"/>
          </a:p>
        </p:txBody>
      </p:sp>
      <p:sp>
        <p:nvSpPr>
          <p:cNvPr id="6" name="Fußzeilenplatzhalter 4">
            <a:extLst>
              <a:ext uri="{FF2B5EF4-FFF2-40B4-BE49-F238E27FC236}">
                <a16:creationId xmlns="" xmlns:a16="http://schemas.microsoft.com/office/drawing/2014/main" id="{A8438A4D-D901-DB5D-5888-B1267792D668}"/>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 xmlns:a16="http://schemas.microsoft.com/office/drawing/2014/main" id="{BD4ACA93-24F2-65F3-866A-9626B3CEDB21}"/>
              </a:ext>
            </a:extLst>
          </p:cNvPr>
          <p:cNvSpPr>
            <a:spLocks noGrp="1"/>
          </p:cNvSpPr>
          <p:nvPr>
            <p:ph type="sldNum" sz="quarter" idx="12"/>
          </p:nvPr>
        </p:nvSpPr>
        <p:spPr/>
        <p:txBody>
          <a:bodyPr/>
          <a:lstStyle>
            <a:lvl1pPr>
              <a:defRPr/>
            </a:lvl1pPr>
          </a:lstStyle>
          <a:p>
            <a:fld id="{E71BD280-6F97-478B-901E-BE721D5F0E59}" type="slidenum">
              <a:rPr lang="de-DE" altLang="de-DE"/>
              <a:pPr/>
              <a:t>‹Nr.›</a:t>
            </a:fld>
            <a:endParaRPr lang="de-DE" altLang="de-DE"/>
          </a:p>
        </p:txBody>
      </p:sp>
    </p:spTree>
    <p:extLst>
      <p:ext uri="{BB962C8B-B14F-4D97-AF65-F5344CB8AC3E}">
        <p14:creationId xmlns:p14="http://schemas.microsoft.com/office/powerpoint/2010/main" val="2832847006"/>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 xmlns:a16="http://schemas.microsoft.com/office/drawing/2014/main" id="{D24B29BF-690F-D62D-ADBA-E5D24FB7300E}"/>
              </a:ext>
            </a:extLst>
          </p:cNvPr>
          <p:cNvSpPr>
            <a:spLocks noGrp="1"/>
          </p:cNvSpPr>
          <p:nvPr>
            <p:ph type="dt" sz="half" idx="10"/>
          </p:nvPr>
        </p:nvSpPr>
        <p:spPr/>
        <p:txBody>
          <a:bodyPr/>
          <a:lstStyle>
            <a:lvl1pPr>
              <a:defRPr/>
            </a:lvl1pPr>
          </a:lstStyle>
          <a:p>
            <a:pPr>
              <a:defRPr/>
            </a:pPr>
            <a:fld id="{81150DC7-A5EA-4CB4-B23E-444C9ABFB71D}" type="datetimeFigureOut">
              <a:rPr lang="de-DE"/>
              <a:pPr>
                <a:defRPr/>
              </a:pPr>
              <a:t>24.02.2023</a:t>
            </a:fld>
            <a:endParaRPr lang="de-DE" dirty="0"/>
          </a:p>
        </p:txBody>
      </p:sp>
      <p:sp>
        <p:nvSpPr>
          <p:cNvPr id="8" name="Fußzeilenplatzhalter 4">
            <a:extLst>
              <a:ext uri="{FF2B5EF4-FFF2-40B4-BE49-F238E27FC236}">
                <a16:creationId xmlns="" xmlns:a16="http://schemas.microsoft.com/office/drawing/2014/main" id="{2F8C00A4-111A-833E-2DA3-5E16326D3F4A}"/>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 xmlns:a16="http://schemas.microsoft.com/office/drawing/2014/main" id="{6855A086-39C2-DEE2-3239-3DBC47491E7D}"/>
              </a:ext>
            </a:extLst>
          </p:cNvPr>
          <p:cNvSpPr>
            <a:spLocks noGrp="1"/>
          </p:cNvSpPr>
          <p:nvPr>
            <p:ph type="sldNum" sz="quarter" idx="12"/>
          </p:nvPr>
        </p:nvSpPr>
        <p:spPr/>
        <p:txBody>
          <a:bodyPr/>
          <a:lstStyle>
            <a:lvl1pPr>
              <a:defRPr/>
            </a:lvl1pPr>
          </a:lstStyle>
          <a:p>
            <a:fld id="{29AF9EBA-0FBC-4F07-A196-531E0CAC1311}" type="slidenum">
              <a:rPr lang="de-DE" altLang="de-DE"/>
              <a:pPr/>
              <a:t>‹Nr.›</a:t>
            </a:fld>
            <a:endParaRPr lang="de-DE" altLang="de-DE"/>
          </a:p>
        </p:txBody>
      </p:sp>
    </p:spTree>
    <p:extLst>
      <p:ext uri="{BB962C8B-B14F-4D97-AF65-F5344CB8AC3E}">
        <p14:creationId xmlns:p14="http://schemas.microsoft.com/office/powerpoint/2010/main" val="1600665901"/>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 xmlns:a16="http://schemas.microsoft.com/office/drawing/2014/main" id="{909EFA5D-95F5-C4A8-33C8-B830EE2F5036}"/>
              </a:ext>
            </a:extLst>
          </p:cNvPr>
          <p:cNvSpPr>
            <a:spLocks noGrp="1"/>
          </p:cNvSpPr>
          <p:nvPr>
            <p:ph type="dt" sz="half" idx="10"/>
          </p:nvPr>
        </p:nvSpPr>
        <p:spPr/>
        <p:txBody>
          <a:bodyPr/>
          <a:lstStyle>
            <a:lvl1pPr>
              <a:defRPr/>
            </a:lvl1pPr>
          </a:lstStyle>
          <a:p>
            <a:pPr>
              <a:defRPr/>
            </a:pPr>
            <a:fld id="{5B7B307A-F6FA-4ADB-89BE-108D852107A9}" type="datetimeFigureOut">
              <a:rPr lang="de-DE"/>
              <a:pPr>
                <a:defRPr/>
              </a:pPr>
              <a:t>24.02.2023</a:t>
            </a:fld>
            <a:endParaRPr lang="de-DE" dirty="0"/>
          </a:p>
        </p:txBody>
      </p:sp>
      <p:sp>
        <p:nvSpPr>
          <p:cNvPr id="4" name="Fußzeilenplatzhalter 4">
            <a:extLst>
              <a:ext uri="{FF2B5EF4-FFF2-40B4-BE49-F238E27FC236}">
                <a16:creationId xmlns="" xmlns:a16="http://schemas.microsoft.com/office/drawing/2014/main" id="{FD99522B-8896-22C9-81BF-5765B452B0A8}"/>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 xmlns:a16="http://schemas.microsoft.com/office/drawing/2014/main" id="{BBA069A6-335E-BCD1-3AD4-850127287AD5}"/>
              </a:ext>
            </a:extLst>
          </p:cNvPr>
          <p:cNvSpPr>
            <a:spLocks noGrp="1"/>
          </p:cNvSpPr>
          <p:nvPr>
            <p:ph type="sldNum" sz="quarter" idx="12"/>
          </p:nvPr>
        </p:nvSpPr>
        <p:spPr/>
        <p:txBody>
          <a:bodyPr/>
          <a:lstStyle>
            <a:lvl1pPr>
              <a:defRPr/>
            </a:lvl1pPr>
          </a:lstStyle>
          <a:p>
            <a:fld id="{E4E8D7C6-57A3-4A52-A327-129FDFD65747}" type="slidenum">
              <a:rPr lang="de-DE" altLang="de-DE"/>
              <a:pPr/>
              <a:t>‹Nr.›</a:t>
            </a:fld>
            <a:endParaRPr lang="de-DE" altLang="de-DE"/>
          </a:p>
        </p:txBody>
      </p:sp>
    </p:spTree>
    <p:extLst>
      <p:ext uri="{BB962C8B-B14F-4D97-AF65-F5344CB8AC3E}">
        <p14:creationId xmlns:p14="http://schemas.microsoft.com/office/powerpoint/2010/main" val="1680514930"/>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 xmlns:a16="http://schemas.microsoft.com/office/drawing/2014/main" id="{1B66385F-A968-FC23-249A-F46A40CF1347}"/>
              </a:ext>
            </a:extLst>
          </p:cNvPr>
          <p:cNvSpPr>
            <a:spLocks noGrp="1"/>
          </p:cNvSpPr>
          <p:nvPr>
            <p:ph type="dt" sz="half" idx="10"/>
          </p:nvPr>
        </p:nvSpPr>
        <p:spPr/>
        <p:txBody>
          <a:bodyPr/>
          <a:lstStyle>
            <a:lvl1pPr>
              <a:defRPr/>
            </a:lvl1pPr>
          </a:lstStyle>
          <a:p>
            <a:pPr>
              <a:defRPr/>
            </a:pPr>
            <a:fld id="{393F8A5F-1508-4804-A253-3F591B169BDE}" type="datetimeFigureOut">
              <a:rPr lang="de-DE"/>
              <a:pPr>
                <a:defRPr/>
              </a:pPr>
              <a:t>24.02.2023</a:t>
            </a:fld>
            <a:endParaRPr lang="de-DE" dirty="0"/>
          </a:p>
        </p:txBody>
      </p:sp>
      <p:sp>
        <p:nvSpPr>
          <p:cNvPr id="3" name="Fußzeilenplatzhalter 4">
            <a:extLst>
              <a:ext uri="{FF2B5EF4-FFF2-40B4-BE49-F238E27FC236}">
                <a16:creationId xmlns="" xmlns:a16="http://schemas.microsoft.com/office/drawing/2014/main" id="{715332DD-16B8-7DCB-32ED-F8E64BE3C352}"/>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 xmlns:a16="http://schemas.microsoft.com/office/drawing/2014/main" id="{10A57DF1-1020-4FD1-71F6-DF2AFA240E45}"/>
              </a:ext>
            </a:extLst>
          </p:cNvPr>
          <p:cNvSpPr>
            <a:spLocks noGrp="1"/>
          </p:cNvSpPr>
          <p:nvPr>
            <p:ph type="sldNum" sz="quarter" idx="12"/>
          </p:nvPr>
        </p:nvSpPr>
        <p:spPr/>
        <p:txBody>
          <a:bodyPr/>
          <a:lstStyle>
            <a:lvl1pPr>
              <a:defRPr/>
            </a:lvl1pPr>
          </a:lstStyle>
          <a:p>
            <a:fld id="{3DD85074-4D74-467A-9A52-02A816F9B4AA}" type="slidenum">
              <a:rPr lang="de-DE" altLang="de-DE"/>
              <a:pPr/>
              <a:t>‹Nr.›</a:t>
            </a:fld>
            <a:endParaRPr lang="de-DE" altLang="de-DE"/>
          </a:p>
        </p:txBody>
      </p:sp>
    </p:spTree>
    <p:extLst>
      <p:ext uri="{BB962C8B-B14F-4D97-AF65-F5344CB8AC3E}">
        <p14:creationId xmlns:p14="http://schemas.microsoft.com/office/powerpoint/2010/main" val="2973884723"/>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834A5E8-3020-74A9-4345-E317584CC83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 xmlns:a16="http://schemas.microsoft.com/office/drawing/2014/main" id="{C59B13DB-76F8-E491-0359-2A139703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 xmlns:a16="http://schemas.microsoft.com/office/drawing/2014/main" id="{C247CD8F-F8CE-B656-065D-B1E96BD291AA}"/>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5" name="Fußzeilenplatzhalter 4">
            <a:extLst>
              <a:ext uri="{FF2B5EF4-FFF2-40B4-BE49-F238E27FC236}">
                <a16:creationId xmlns="" xmlns:a16="http://schemas.microsoft.com/office/drawing/2014/main" id="{9ADAC810-860A-C349-3040-7768C8108BE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 xmlns:a16="http://schemas.microsoft.com/office/drawing/2014/main" id="{3A57FE93-E4C7-B5DC-6417-4CD7A3A41CF3}"/>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1700286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 xmlns:a16="http://schemas.microsoft.com/office/drawing/2014/main" id="{79412447-CBF3-16D5-7555-601055442FDF}"/>
              </a:ext>
            </a:extLst>
          </p:cNvPr>
          <p:cNvSpPr>
            <a:spLocks noGrp="1"/>
          </p:cNvSpPr>
          <p:nvPr>
            <p:ph type="dt" sz="half" idx="10"/>
          </p:nvPr>
        </p:nvSpPr>
        <p:spPr/>
        <p:txBody>
          <a:bodyPr/>
          <a:lstStyle>
            <a:lvl1pPr>
              <a:defRPr/>
            </a:lvl1pPr>
          </a:lstStyle>
          <a:p>
            <a:pPr>
              <a:defRPr/>
            </a:pPr>
            <a:fld id="{DDCE76AC-EEE1-46D7-8889-FF55D8EAEC84}" type="datetimeFigureOut">
              <a:rPr lang="de-DE"/>
              <a:pPr>
                <a:defRPr/>
              </a:pPr>
              <a:t>24.02.2023</a:t>
            </a:fld>
            <a:endParaRPr lang="de-DE" dirty="0"/>
          </a:p>
        </p:txBody>
      </p:sp>
      <p:sp>
        <p:nvSpPr>
          <p:cNvPr id="6" name="Fußzeilenplatzhalter 4">
            <a:extLst>
              <a:ext uri="{FF2B5EF4-FFF2-40B4-BE49-F238E27FC236}">
                <a16:creationId xmlns="" xmlns:a16="http://schemas.microsoft.com/office/drawing/2014/main" id="{1009B334-7775-1301-4129-AF57485F625E}"/>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 xmlns:a16="http://schemas.microsoft.com/office/drawing/2014/main" id="{62A41349-DC6F-452B-9D12-2D7A14BA4B63}"/>
              </a:ext>
            </a:extLst>
          </p:cNvPr>
          <p:cNvSpPr>
            <a:spLocks noGrp="1"/>
          </p:cNvSpPr>
          <p:nvPr>
            <p:ph type="sldNum" sz="quarter" idx="12"/>
          </p:nvPr>
        </p:nvSpPr>
        <p:spPr/>
        <p:txBody>
          <a:bodyPr/>
          <a:lstStyle>
            <a:lvl1pPr>
              <a:defRPr/>
            </a:lvl1pPr>
          </a:lstStyle>
          <a:p>
            <a:fld id="{AD72B91D-8D7E-4D7E-8C57-EB853DF0A1D5}" type="slidenum">
              <a:rPr lang="de-DE" altLang="de-DE"/>
              <a:pPr/>
              <a:t>‹Nr.›</a:t>
            </a:fld>
            <a:endParaRPr lang="de-DE" altLang="de-DE"/>
          </a:p>
        </p:txBody>
      </p:sp>
    </p:spTree>
    <p:extLst>
      <p:ext uri="{BB962C8B-B14F-4D97-AF65-F5344CB8AC3E}">
        <p14:creationId xmlns:p14="http://schemas.microsoft.com/office/powerpoint/2010/main" val="2045563082"/>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 xmlns:a16="http://schemas.microsoft.com/office/drawing/2014/main" id="{B08300F2-BC30-4B51-B980-0A8A98835A39}"/>
              </a:ext>
            </a:extLst>
          </p:cNvPr>
          <p:cNvSpPr>
            <a:spLocks noGrp="1"/>
          </p:cNvSpPr>
          <p:nvPr>
            <p:ph type="dt" sz="half" idx="10"/>
          </p:nvPr>
        </p:nvSpPr>
        <p:spPr/>
        <p:txBody>
          <a:bodyPr/>
          <a:lstStyle>
            <a:lvl1pPr>
              <a:defRPr/>
            </a:lvl1pPr>
          </a:lstStyle>
          <a:p>
            <a:pPr>
              <a:defRPr/>
            </a:pPr>
            <a:fld id="{19ED4265-CCA7-4404-9ADE-179567A9C7B9}" type="datetimeFigureOut">
              <a:rPr lang="de-DE"/>
              <a:pPr>
                <a:defRPr/>
              </a:pPr>
              <a:t>24.02.2023</a:t>
            </a:fld>
            <a:endParaRPr lang="de-DE" dirty="0"/>
          </a:p>
        </p:txBody>
      </p:sp>
      <p:sp>
        <p:nvSpPr>
          <p:cNvPr id="6" name="Fußzeilenplatzhalter 4">
            <a:extLst>
              <a:ext uri="{FF2B5EF4-FFF2-40B4-BE49-F238E27FC236}">
                <a16:creationId xmlns="" xmlns:a16="http://schemas.microsoft.com/office/drawing/2014/main" id="{E88DD4D5-3AFE-F634-7187-A101626F166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 xmlns:a16="http://schemas.microsoft.com/office/drawing/2014/main" id="{22EF11D2-04DA-1B60-560D-EAF73568D5E9}"/>
              </a:ext>
            </a:extLst>
          </p:cNvPr>
          <p:cNvSpPr>
            <a:spLocks noGrp="1"/>
          </p:cNvSpPr>
          <p:nvPr>
            <p:ph type="sldNum" sz="quarter" idx="12"/>
          </p:nvPr>
        </p:nvSpPr>
        <p:spPr/>
        <p:txBody>
          <a:bodyPr/>
          <a:lstStyle>
            <a:lvl1pPr>
              <a:defRPr/>
            </a:lvl1pPr>
          </a:lstStyle>
          <a:p>
            <a:fld id="{BCDA9D8C-5213-4C32-B49C-63CE55391FAC}" type="slidenum">
              <a:rPr lang="de-DE" altLang="de-DE"/>
              <a:pPr/>
              <a:t>‹Nr.›</a:t>
            </a:fld>
            <a:endParaRPr lang="de-DE" altLang="de-DE"/>
          </a:p>
        </p:txBody>
      </p:sp>
    </p:spTree>
    <p:extLst>
      <p:ext uri="{BB962C8B-B14F-4D97-AF65-F5344CB8AC3E}">
        <p14:creationId xmlns:p14="http://schemas.microsoft.com/office/powerpoint/2010/main" val="2742337304"/>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 xmlns:a16="http://schemas.microsoft.com/office/drawing/2014/main" id="{C8F078F8-1D5B-C97C-26E5-EDF04D3937AE}"/>
              </a:ext>
            </a:extLst>
          </p:cNvPr>
          <p:cNvSpPr>
            <a:spLocks noGrp="1"/>
          </p:cNvSpPr>
          <p:nvPr>
            <p:ph type="dt" sz="half" idx="10"/>
          </p:nvPr>
        </p:nvSpPr>
        <p:spPr/>
        <p:txBody>
          <a:bodyPr/>
          <a:lstStyle>
            <a:lvl1pPr>
              <a:defRPr/>
            </a:lvl1pPr>
          </a:lstStyle>
          <a:p>
            <a:pPr>
              <a:defRPr/>
            </a:pPr>
            <a:fld id="{1FBFA1CD-E6B9-49F8-85FE-8E495B574893}" type="datetimeFigureOut">
              <a:rPr lang="de-DE"/>
              <a:pPr>
                <a:defRPr/>
              </a:pPr>
              <a:t>24.02.2023</a:t>
            </a:fld>
            <a:endParaRPr lang="de-DE" dirty="0"/>
          </a:p>
        </p:txBody>
      </p:sp>
      <p:sp>
        <p:nvSpPr>
          <p:cNvPr id="5" name="Fußzeilenplatzhalter 4">
            <a:extLst>
              <a:ext uri="{FF2B5EF4-FFF2-40B4-BE49-F238E27FC236}">
                <a16:creationId xmlns="" xmlns:a16="http://schemas.microsoft.com/office/drawing/2014/main" id="{E5BD780B-897C-5E27-58CA-6BC7D0544D2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 xmlns:a16="http://schemas.microsoft.com/office/drawing/2014/main" id="{DFEA0F47-8451-9CDF-FC8B-5C693852FEA3}"/>
              </a:ext>
            </a:extLst>
          </p:cNvPr>
          <p:cNvSpPr>
            <a:spLocks noGrp="1"/>
          </p:cNvSpPr>
          <p:nvPr>
            <p:ph type="sldNum" sz="quarter" idx="12"/>
          </p:nvPr>
        </p:nvSpPr>
        <p:spPr/>
        <p:txBody>
          <a:bodyPr/>
          <a:lstStyle>
            <a:lvl1pPr>
              <a:defRPr/>
            </a:lvl1pPr>
          </a:lstStyle>
          <a:p>
            <a:fld id="{40B411E3-2628-4088-B0D2-E89A0CB01226}" type="slidenum">
              <a:rPr lang="de-DE" altLang="de-DE"/>
              <a:pPr/>
              <a:t>‹Nr.›</a:t>
            </a:fld>
            <a:endParaRPr lang="de-DE" altLang="de-DE"/>
          </a:p>
        </p:txBody>
      </p:sp>
    </p:spTree>
    <p:extLst>
      <p:ext uri="{BB962C8B-B14F-4D97-AF65-F5344CB8AC3E}">
        <p14:creationId xmlns:p14="http://schemas.microsoft.com/office/powerpoint/2010/main" val="4093533544"/>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 xmlns:a16="http://schemas.microsoft.com/office/drawing/2014/main" id="{EC4A02C1-780A-83D0-464C-9EB92B0CC65F}"/>
              </a:ext>
            </a:extLst>
          </p:cNvPr>
          <p:cNvSpPr>
            <a:spLocks noGrp="1"/>
          </p:cNvSpPr>
          <p:nvPr>
            <p:ph type="dt" sz="half" idx="10"/>
          </p:nvPr>
        </p:nvSpPr>
        <p:spPr/>
        <p:txBody>
          <a:bodyPr/>
          <a:lstStyle>
            <a:lvl1pPr>
              <a:defRPr/>
            </a:lvl1pPr>
          </a:lstStyle>
          <a:p>
            <a:pPr>
              <a:defRPr/>
            </a:pPr>
            <a:fld id="{7900D299-D943-41FA-8530-5FAABB30B409}" type="datetimeFigureOut">
              <a:rPr lang="de-DE"/>
              <a:pPr>
                <a:defRPr/>
              </a:pPr>
              <a:t>24.02.2023</a:t>
            </a:fld>
            <a:endParaRPr lang="de-DE" dirty="0"/>
          </a:p>
        </p:txBody>
      </p:sp>
      <p:sp>
        <p:nvSpPr>
          <p:cNvPr id="5" name="Fußzeilenplatzhalter 4">
            <a:extLst>
              <a:ext uri="{FF2B5EF4-FFF2-40B4-BE49-F238E27FC236}">
                <a16:creationId xmlns="" xmlns:a16="http://schemas.microsoft.com/office/drawing/2014/main" id="{755F5A8C-226D-3EEE-4DF2-56AC73D60177}"/>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 xmlns:a16="http://schemas.microsoft.com/office/drawing/2014/main" id="{2B3B16CE-45FC-2C3E-76CA-0CFBCE3E34A3}"/>
              </a:ext>
            </a:extLst>
          </p:cNvPr>
          <p:cNvSpPr>
            <a:spLocks noGrp="1"/>
          </p:cNvSpPr>
          <p:nvPr>
            <p:ph type="sldNum" sz="quarter" idx="12"/>
          </p:nvPr>
        </p:nvSpPr>
        <p:spPr/>
        <p:txBody>
          <a:bodyPr/>
          <a:lstStyle>
            <a:lvl1pPr>
              <a:defRPr/>
            </a:lvl1pPr>
          </a:lstStyle>
          <a:p>
            <a:fld id="{C9534F96-BBA6-491C-9330-4E67CA56B4CC}" type="slidenum">
              <a:rPr lang="de-DE" altLang="de-DE"/>
              <a:pPr/>
              <a:t>‹Nr.›</a:t>
            </a:fld>
            <a:endParaRPr lang="de-DE" altLang="de-DE"/>
          </a:p>
        </p:txBody>
      </p:sp>
    </p:spTree>
    <p:extLst>
      <p:ext uri="{BB962C8B-B14F-4D97-AF65-F5344CB8AC3E}">
        <p14:creationId xmlns:p14="http://schemas.microsoft.com/office/powerpoint/2010/main" val="3498691306"/>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1686BA4-77FD-B8E6-D03E-6775F7A52E0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 xmlns:a16="http://schemas.microsoft.com/office/drawing/2014/main" id="{AFEA2DB5-4FD3-5785-B074-4217780CC39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 xmlns:a16="http://schemas.microsoft.com/office/drawing/2014/main" id="{06F96BDD-8F85-9686-503C-E8D241B45F4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 xmlns:a16="http://schemas.microsoft.com/office/drawing/2014/main" id="{15C54670-DB9E-1082-C310-11700CB8FEBB}"/>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6" name="Fußzeilenplatzhalter 5">
            <a:extLst>
              <a:ext uri="{FF2B5EF4-FFF2-40B4-BE49-F238E27FC236}">
                <a16:creationId xmlns="" xmlns:a16="http://schemas.microsoft.com/office/drawing/2014/main" id="{D12A1457-AEF8-314C-D1BD-8A788C8314F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 xmlns:a16="http://schemas.microsoft.com/office/drawing/2014/main" id="{B8C9D094-F40A-7CA1-C2FC-4CE791D04D7E}"/>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2452891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86272EC-BAB3-2A98-8F82-E02D75A66B3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 xmlns:a16="http://schemas.microsoft.com/office/drawing/2014/main" id="{C24A959C-479E-42EB-72C5-33B9FE530C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 xmlns:a16="http://schemas.microsoft.com/office/drawing/2014/main" id="{AA1D1E0C-2F85-9486-2462-D0D364FE941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 xmlns:a16="http://schemas.microsoft.com/office/drawing/2014/main" id="{3B15187F-3602-C48E-F26E-2A3523DD6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 xmlns:a16="http://schemas.microsoft.com/office/drawing/2014/main" id="{7D233B80-076F-EEA4-6C69-DEED3097B19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 xmlns:a16="http://schemas.microsoft.com/office/drawing/2014/main" id="{D8D387F1-4E95-0437-67BA-718F68768F44}"/>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8" name="Fußzeilenplatzhalter 7">
            <a:extLst>
              <a:ext uri="{FF2B5EF4-FFF2-40B4-BE49-F238E27FC236}">
                <a16:creationId xmlns="" xmlns:a16="http://schemas.microsoft.com/office/drawing/2014/main" id="{1D14A687-CDCD-2D67-D863-5ED3DB865EC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 xmlns:a16="http://schemas.microsoft.com/office/drawing/2014/main" id="{4A7F605F-BCD6-5082-44A7-4CE0ABF8F70B}"/>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1587047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B91120F-29A8-21BE-2E00-EF61717B98F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 xmlns:a16="http://schemas.microsoft.com/office/drawing/2014/main" id="{F22B563D-F51D-163B-1A61-FE3CB337BF80}"/>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4" name="Fußzeilenplatzhalter 3">
            <a:extLst>
              <a:ext uri="{FF2B5EF4-FFF2-40B4-BE49-F238E27FC236}">
                <a16:creationId xmlns="" xmlns:a16="http://schemas.microsoft.com/office/drawing/2014/main" id="{7E599E2F-CE89-E8B2-E8C1-8857B17792B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 xmlns:a16="http://schemas.microsoft.com/office/drawing/2014/main" id="{784DDE71-0C6C-A047-76AA-0671DEE8324A}"/>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3482277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 xmlns:a16="http://schemas.microsoft.com/office/drawing/2014/main" id="{38186FCC-DA69-24AF-292A-B5BB74E8E338}"/>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3" name="Fußzeilenplatzhalter 2">
            <a:extLst>
              <a:ext uri="{FF2B5EF4-FFF2-40B4-BE49-F238E27FC236}">
                <a16:creationId xmlns="" xmlns:a16="http://schemas.microsoft.com/office/drawing/2014/main" id="{9EDEA55D-5C99-49BB-E13E-CFFC6CB0727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 xmlns:a16="http://schemas.microsoft.com/office/drawing/2014/main" id="{61DA8564-EB4E-C390-0A51-167987F85CF4}"/>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3525717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9E027EB-E66F-6792-1663-0ACE680572F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 xmlns:a16="http://schemas.microsoft.com/office/drawing/2014/main" id="{5D29567D-5517-2913-2D52-1B524CAC47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 xmlns:a16="http://schemas.microsoft.com/office/drawing/2014/main" id="{911A2CD5-AE00-6E06-380C-1EB9A6CC8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 xmlns:a16="http://schemas.microsoft.com/office/drawing/2014/main" id="{5759D821-20EA-3CC1-EB77-55FDA04D716D}"/>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6" name="Fußzeilenplatzhalter 5">
            <a:extLst>
              <a:ext uri="{FF2B5EF4-FFF2-40B4-BE49-F238E27FC236}">
                <a16:creationId xmlns="" xmlns:a16="http://schemas.microsoft.com/office/drawing/2014/main" id="{E8EFEF5B-AA40-3E69-7267-523737A2580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 xmlns:a16="http://schemas.microsoft.com/office/drawing/2014/main" id="{AC882E0E-2EFB-3441-A794-C03DA0F29D16}"/>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422131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E1DDBDD-908A-6389-6D6C-6E5ADBA0709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 xmlns:a16="http://schemas.microsoft.com/office/drawing/2014/main" id="{83AD0C4C-8CA1-5FC9-2B39-844B987777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 xmlns:a16="http://schemas.microsoft.com/office/drawing/2014/main" id="{42B02A75-C94F-30BB-23F4-A5F7D24E7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 xmlns:a16="http://schemas.microsoft.com/office/drawing/2014/main" id="{0F2BA0E3-3C46-1108-843E-4C262C15D612}"/>
              </a:ext>
            </a:extLst>
          </p:cNvPr>
          <p:cNvSpPr>
            <a:spLocks noGrp="1"/>
          </p:cNvSpPr>
          <p:nvPr>
            <p:ph type="dt" sz="half" idx="10"/>
          </p:nvPr>
        </p:nvSpPr>
        <p:spPr/>
        <p:txBody>
          <a:bodyPr/>
          <a:lstStyle/>
          <a:p>
            <a:fld id="{71D566AB-6AB3-4871-816D-FD7C66A5C96F}" type="datetimeFigureOut">
              <a:rPr lang="de-DE" smtClean="0"/>
              <a:t>24.02.2023</a:t>
            </a:fld>
            <a:endParaRPr lang="de-DE"/>
          </a:p>
        </p:txBody>
      </p:sp>
      <p:sp>
        <p:nvSpPr>
          <p:cNvPr id="6" name="Fußzeilenplatzhalter 5">
            <a:extLst>
              <a:ext uri="{FF2B5EF4-FFF2-40B4-BE49-F238E27FC236}">
                <a16:creationId xmlns="" xmlns:a16="http://schemas.microsoft.com/office/drawing/2014/main" id="{9E9491F2-3709-C045-D026-C2BED7231D9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 xmlns:a16="http://schemas.microsoft.com/office/drawing/2014/main" id="{47CBE522-3190-3780-6ABC-D6056B3D0033}"/>
              </a:ext>
            </a:extLst>
          </p:cNvPr>
          <p:cNvSpPr>
            <a:spLocks noGrp="1"/>
          </p:cNvSpPr>
          <p:nvPr>
            <p:ph type="sldNum" sz="quarter" idx="12"/>
          </p:nvPr>
        </p:nvSpPr>
        <p:spPr/>
        <p:txBody>
          <a:bodyPr/>
          <a:lstStyle/>
          <a:p>
            <a:fld id="{C9380C92-8F01-4CC7-81FC-E0BBF7E9DF00}" type="slidenum">
              <a:rPr lang="de-DE" smtClean="0"/>
              <a:t>‹Nr.›</a:t>
            </a:fld>
            <a:endParaRPr lang="de-DE"/>
          </a:p>
        </p:txBody>
      </p:sp>
    </p:spTree>
    <p:extLst>
      <p:ext uri="{BB962C8B-B14F-4D97-AF65-F5344CB8AC3E}">
        <p14:creationId xmlns:p14="http://schemas.microsoft.com/office/powerpoint/2010/main" val="324612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 xmlns:a16="http://schemas.microsoft.com/office/drawing/2014/main" id="{5B4A86FA-E400-CDFE-459B-A28EE3F5E9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 xmlns:a16="http://schemas.microsoft.com/office/drawing/2014/main" id="{EAE2418A-50E1-F4D8-54A7-D2CAB7C22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 xmlns:a16="http://schemas.microsoft.com/office/drawing/2014/main" id="{F126394C-E6CB-CC7B-6737-9CBF125695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566AB-6AB3-4871-816D-FD7C66A5C96F}" type="datetimeFigureOut">
              <a:rPr lang="de-DE" smtClean="0"/>
              <a:t>24.02.2023</a:t>
            </a:fld>
            <a:endParaRPr lang="de-DE"/>
          </a:p>
        </p:txBody>
      </p:sp>
      <p:sp>
        <p:nvSpPr>
          <p:cNvPr id="5" name="Fußzeilenplatzhalter 4">
            <a:extLst>
              <a:ext uri="{FF2B5EF4-FFF2-40B4-BE49-F238E27FC236}">
                <a16:creationId xmlns="" xmlns:a16="http://schemas.microsoft.com/office/drawing/2014/main" id="{08521840-7557-521E-7B91-C0D4899B66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 xmlns:a16="http://schemas.microsoft.com/office/drawing/2014/main" id="{DA88DB7B-4D69-F962-22B9-69F37D85B9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80C92-8F01-4CC7-81FC-E0BBF7E9DF00}" type="slidenum">
              <a:rPr lang="de-DE" smtClean="0"/>
              <a:t>‹Nr.›</a:t>
            </a:fld>
            <a:endParaRPr lang="de-DE"/>
          </a:p>
        </p:txBody>
      </p:sp>
    </p:spTree>
    <p:extLst>
      <p:ext uri="{BB962C8B-B14F-4D97-AF65-F5344CB8AC3E}">
        <p14:creationId xmlns:p14="http://schemas.microsoft.com/office/powerpoint/2010/main" val="1983346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 xmlns:a16="http://schemas.microsoft.com/office/drawing/2014/main" id="{4300F7EC-9005-B9FA-4A54-148FBBF4696D}"/>
              </a:ext>
            </a:extLst>
          </p:cNvPr>
          <p:cNvSpPr>
            <a:spLocks noChangeArrowheads="1"/>
          </p:cNvSpPr>
          <p:nvPr/>
        </p:nvSpPr>
        <p:spPr bwMode="auto">
          <a:xfrm>
            <a:off x="0" y="0"/>
            <a:ext cx="12192000" cy="6858000"/>
          </a:xfrm>
          <a:prstGeom prst="rect">
            <a:avLst/>
          </a:prstGeom>
          <a:solidFill>
            <a:schemeClr val="tx1"/>
          </a:solidFill>
          <a:ln w="9525">
            <a:solidFill>
              <a:schemeClr val="tx1"/>
            </a:solidFill>
            <a:miter lim="800000"/>
            <a:headEnd/>
            <a:tailEnd/>
          </a:ln>
          <a:effectLst/>
        </p:spPr>
        <p:txBody>
          <a:bodyPr wrap="none" anchor="ctr"/>
          <a:lstStyle/>
          <a:p>
            <a:pPr eaLnBrk="1" hangingPunct="1">
              <a:defRPr/>
            </a:pPr>
            <a:endParaRPr lang="de-DE" sz="1800"/>
          </a:p>
        </p:txBody>
      </p:sp>
      <p:sp>
        <p:nvSpPr>
          <p:cNvPr id="1027" name="Freeform 10">
            <a:extLst>
              <a:ext uri="{FF2B5EF4-FFF2-40B4-BE49-F238E27FC236}">
                <a16:creationId xmlns="" xmlns:a16="http://schemas.microsoft.com/office/drawing/2014/main" id="{10678B4F-EA94-CEF5-B74E-48EC2D840D1F}"/>
              </a:ext>
            </a:extLst>
          </p:cNvPr>
          <p:cNvSpPr>
            <a:spLocks/>
          </p:cNvSpPr>
          <p:nvPr/>
        </p:nvSpPr>
        <p:spPr bwMode="auto">
          <a:xfrm>
            <a:off x="260352" y="1127126"/>
            <a:ext cx="11626849" cy="30163"/>
          </a:xfrm>
          <a:custGeom>
            <a:avLst/>
            <a:gdLst>
              <a:gd name="T0" fmla="*/ 8720137 w 5493"/>
              <a:gd name="T1" fmla="*/ 15875 h 19"/>
              <a:gd name="T2" fmla="*/ 8704262 w 5493"/>
              <a:gd name="T3" fmla="*/ 0 h 19"/>
              <a:gd name="T4" fmla="*/ 0 w 5493"/>
              <a:gd name="T5" fmla="*/ 0 h 19"/>
              <a:gd name="T6" fmla="*/ 0 w 5493"/>
              <a:gd name="T7" fmla="*/ 30163 h 19"/>
              <a:gd name="T8" fmla="*/ 8704262 w 5493"/>
              <a:gd name="T9" fmla="*/ 30163 h 19"/>
              <a:gd name="T10" fmla="*/ 8688387 w 5493"/>
              <a:gd name="T11" fmla="*/ 15875 h 19"/>
              <a:gd name="T12" fmla="*/ 8720137 w 5493"/>
              <a:gd name="T13" fmla="*/ 15875 h 19"/>
              <a:gd name="T14" fmla="*/ 8720137 w 5493"/>
              <a:gd name="T15" fmla="*/ 0 h 19"/>
              <a:gd name="T16" fmla="*/ 8704262 w 5493"/>
              <a:gd name="T17" fmla="*/ 0 h 19"/>
              <a:gd name="T18" fmla="*/ 8720137 w 5493"/>
              <a:gd name="T19" fmla="*/ 15875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3" h="19">
                <a:moveTo>
                  <a:pt x="5493" y="10"/>
                </a:moveTo>
                <a:lnTo>
                  <a:pt x="5483" y="0"/>
                </a:lnTo>
                <a:lnTo>
                  <a:pt x="0" y="0"/>
                </a:lnTo>
                <a:lnTo>
                  <a:pt x="0" y="19"/>
                </a:lnTo>
                <a:lnTo>
                  <a:pt x="5483" y="19"/>
                </a:lnTo>
                <a:lnTo>
                  <a:pt x="5473" y="10"/>
                </a:lnTo>
                <a:lnTo>
                  <a:pt x="5493" y="10"/>
                </a:lnTo>
                <a:lnTo>
                  <a:pt x="5493" y="0"/>
                </a:lnTo>
                <a:lnTo>
                  <a:pt x="5483" y="0"/>
                </a:lnTo>
                <a:lnTo>
                  <a:pt x="5493" y="10"/>
                </a:lnTo>
                <a:close/>
              </a:path>
            </a:pathLst>
          </a:custGeom>
          <a:solidFill>
            <a:srgbClr val="000000"/>
          </a:solidFill>
          <a:ln w="9525">
            <a:noFill/>
            <a:round/>
            <a:headEnd/>
            <a:tailEnd/>
          </a:ln>
        </p:spPr>
        <p:txBody>
          <a:bodyPr/>
          <a:lstStyle/>
          <a:p>
            <a:pPr>
              <a:defRPr/>
            </a:pPr>
            <a:endParaRPr lang="de-DE" sz="1800"/>
          </a:p>
        </p:txBody>
      </p:sp>
      <p:sp>
        <p:nvSpPr>
          <p:cNvPr id="1028" name="Freeform 11">
            <a:extLst>
              <a:ext uri="{FF2B5EF4-FFF2-40B4-BE49-F238E27FC236}">
                <a16:creationId xmlns="" xmlns:a16="http://schemas.microsoft.com/office/drawing/2014/main" id="{63A3F278-A885-16DC-4686-1C37A0A867E4}"/>
              </a:ext>
            </a:extLst>
          </p:cNvPr>
          <p:cNvSpPr>
            <a:spLocks/>
          </p:cNvSpPr>
          <p:nvPr/>
        </p:nvSpPr>
        <p:spPr bwMode="auto">
          <a:xfrm>
            <a:off x="11844867" y="1143000"/>
            <a:ext cx="42333" cy="4603750"/>
          </a:xfrm>
          <a:custGeom>
            <a:avLst/>
            <a:gdLst>
              <a:gd name="T0" fmla="*/ 15875 w 20"/>
              <a:gd name="T1" fmla="*/ 4603750 h 2900"/>
              <a:gd name="T2" fmla="*/ 31750 w 20"/>
              <a:gd name="T3" fmla="*/ 4587875 h 2900"/>
              <a:gd name="T4" fmla="*/ 31750 w 20"/>
              <a:gd name="T5" fmla="*/ 0 h 2900"/>
              <a:gd name="T6" fmla="*/ 0 w 20"/>
              <a:gd name="T7" fmla="*/ 0 h 2900"/>
              <a:gd name="T8" fmla="*/ 0 w 20"/>
              <a:gd name="T9" fmla="*/ 4587875 h 2900"/>
              <a:gd name="T10" fmla="*/ 15875 w 20"/>
              <a:gd name="T11" fmla="*/ 4572000 h 2900"/>
              <a:gd name="T12" fmla="*/ 15875 w 20"/>
              <a:gd name="T13" fmla="*/ 4603750 h 2900"/>
              <a:gd name="T14" fmla="*/ 31750 w 20"/>
              <a:gd name="T15" fmla="*/ 4603750 h 2900"/>
              <a:gd name="T16" fmla="*/ 31750 w 20"/>
              <a:gd name="T17" fmla="*/ 4587875 h 2900"/>
              <a:gd name="T18" fmla="*/ 15875 w 20"/>
              <a:gd name="T19" fmla="*/ 4603750 h 29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900">
                <a:moveTo>
                  <a:pt x="10" y="2900"/>
                </a:moveTo>
                <a:lnTo>
                  <a:pt x="20" y="2890"/>
                </a:lnTo>
                <a:lnTo>
                  <a:pt x="20" y="0"/>
                </a:lnTo>
                <a:lnTo>
                  <a:pt x="0" y="0"/>
                </a:lnTo>
                <a:lnTo>
                  <a:pt x="0" y="2890"/>
                </a:lnTo>
                <a:lnTo>
                  <a:pt x="10" y="2880"/>
                </a:lnTo>
                <a:lnTo>
                  <a:pt x="10" y="2900"/>
                </a:lnTo>
                <a:lnTo>
                  <a:pt x="20" y="2900"/>
                </a:lnTo>
                <a:lnTo>
                  <a:pt x="20" y="2890"/>
                </a:lnTo>
                <a:lnTo>
                  <a:pt x="10" y="2900"/>
                </a:lnTo>
                <a:close/>
              </a:path>
            </a:pathLst>
          </a:custGeom>
          <a:solidFill>
            <a:srgbClr val="000000"/>
          </a:solidFill>
          <a:ln w="9525">
            <a:noFill/>
            <a:round/>
            <a:headEnd/>
            <a:tailEnd/>
          </a:ln>
        </p:spPr>
        <p:txBody>
          <a:bodyPr/>
          <a:lstStyle/>
          <a:p>
            <a:pPr>
              <a:defRPr/>
            </a:pPr>
            <a:endParaRPr lang="de-DE" sz="1800"/>
          </a:p>
        </p:txBody>
      </p:sp>
      <p:sp>
        <p:nvSpPr>
          <p:cNvPr id="1029" name="Freeform 12">
            <a:extLst>
              <a:ext uri="{FF2B5EF4-FFF2-40B4-BE49-F238E27FC236}">
                <a16:creationId xmlns="" xmlns:a16="http://schemas.microsoft.com/office/drawing/2014/main" id="{62DA5EA1-6AED-8890-8124-88D3E01AA82F}"/>
              </a:ext>
            </a:extLst>
          </p:cNvPr>
          <p:cNvSpPr>
            <a:spLocks/>
          </p:cNvSpPr>
          <p:nvPr/>
        </p:nvSpPr>
        <p:spPr bwMode="auto">
          <a:xfrm>
            <a:off x="239185" y="5715000"/>
            <a:ext cx="11626849" cy="31750"/>
          </a:xfrm>
          <a:custGeom>
            <a:avLst/>
            <a:gdLst>
              <a:gd name="T0" fmla="*/ 0 w 5493"/>
              <a:gd name="T1" fmla="*/ 15875 h 20"/>
              <a:gd name="T2" fmla="*/ 15875 w 5493"/>
              <a:gd name="T3" fmla="*/ 31750 h 20"/>
              <a:gd name="T4" fmla="*/ 8720137 w 5493"/>
              <a:gd name="T5" fmla="*/ 31750 h 20"/>
              <a:gd name="T6" fmla="*/ 8720137 w 5493"/>
              <a:gd name="T7" fmla="*/ 0 h 20"/>
              <a:gd name="T8" fmla="*/ 15875 w 5493"/>
              <a:gd name="T9" fmla="*/ 0 h 20"/>
              <a:gd name="T10" fmla="*/ 31750 w 5493"/>
              <a:gd name="T11" fmla="*/ 15875 h 20"/>
              <a:gd name="T12" fmla="*/ 0 w 5493"/>
              <a:gd name="T13" fmla="*/ 15875 h 20"/>
              <a:gd name="T14" fmla="*/ 0 w 5493"/>
              <a:gd name="T15" fmla="*/ 31750 h 20"/>
              <a:gd name="T16" fmla="*/ 15875 w 5493"/>
              <a:gd name="T17" fmla="*/ 31750 h 20"/>
              <a:gd name="T18" fmla="*/ 0 w 5493"/>
              <a:gd name="T19" fmla="*/ 15875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3" h="20">
                <a:moveTo>
                  <a:pt x="0" y="10"/>
                </a:moveTo>
                <a:lnTo>
                  <a:pt x="10" y="20"/>
                </a:lnTo>
                <a:lnTo>
                  <a:pt x="5493" y="20"/>
                </a:lnTo>
                <a:lnTo>
                  <a:pt x="5493" y="0"/>
                </a:lnTo>
                <a:lnTo>
                  <a:pt x="10" y="0"/>
                </a:lnTo>
                <a:lnTo>
                  <a:pt x="20" y="10"/>
                </a:lnTo>
                <a:lnTo>
                  <a:pt x="0" y="10"/>
                </a:lnTo>
                <a:lnTo>
                  <a:pt x="0" y="20"/>
                </a:lnTo>
                <a:lnTo>
                  <a:pt x="10" y="20"/>
                </a:lnTo>
                <a:lnTo>
                  <a:pt x="0" y="10"/>
                </a:lnTo>
                <a:close/>
              </a:path>
            </a:pathLst>
          </a:custGeom>
          <a:solidFill>
            <a:srgbClr val="000000"/>
          </a:solidFill>
          <a:ln w="9525">
            <a:noFill/>
            <a:round/>
            <a:headEnd/>
            <a:tailEnd/>
          </a:ln>
        </p:spPr>
        <p:txBody>
          <a:bodyPr/>
          <a:lstStyle/>
          <a:p>
            <a:pPr>
              <a:defRPr/>
            </a:pPr>
            <a:endParaRPr lang="de-DE" sz="1800"/>
          </a:p>
        </p:txBody>
      </p:sp>
      <p:sp>
        <p:nvSpPr>
          <p:cNvPr id="1030" name="Freeform 13">
            <a:extLst>
              <a:ext uri="{FF2B5EF4-FFF2-40B4-BE49-F238E27FC236}">
                <a16:creationId xmlns="" xmlns:a16="http://schemas.microsoft.com/office/drawing/2014/main" id="{AB702836-4A74-9300-3EDC-FD73EF7C0C38}"/>
              </a:ext>
            </a:extLst>
          </p:cNvPr>
          <p:cNvSpPr>
            <a:spLocks/>
          </p:cNvSpPr>
          <p:nvPr/>
        </p:nvSpPr>
        <p:spPr bwMode="auto">
          <a:xfrm>
            <a:off x="239184" y="1127125"/>
            <a:ext cx="42333" cy="4603750"/>
          </a:xfrm>
          <a:custGeom>
            <a:avLst/>
            <a:gdLst>
              <a:gd name="T0" fmla="*/ 15875 w 20"/>
              <a:gd name="T1" fmla="*/ 0 h 2900"/>
              <a:gd name="T2" fmla="*/ 0 w 20"/>
              <a:gd name="T3" fmla="*/ 15875 h 2900"/>
              <a:gd name="T4" fmla="*/ 0 w 20"/>
              <a:gd name="T5" fmla="*/ 4603750 h 2900"/>
              <a:gd name="T6" fmla="*/ 31750 w 20"/>
              <a:gd name="T7" fmla="*/ 4603750 h 2900"/>
              <a:gd name="T8" fmla="*/ 31750 w 20"/>
              <a:gd name="T9" fmla="*/ 15875 h 2900"/>
              <a:gd name="T10" fmla="*/ 15875 w 20"/>
              <a:gd name="T11" fmla="*/ 30163 h 2900"/>
              <a:gd name="T12" fmla="*/ 15875 w 20"/>
              <a:gd name="T13" fmla="*/ 0 h 2900"/>
              <a:gd name="T14" fmla="*/ 0 w 20"/>
              <a:gd name="T15" fmla="*/ 0 h 2900"/>
              <a:gd name="T16" fmla="*/ 0 w 20"/>
              <a:gd name="T17" fmla="*/ 15875 h 2900"/>
              <a:gd name="T18" fmla="*/ 15875 w 20"/>
              <a:gd name="T19" fmla="*/ 0 h 29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2900">
                <a:moveTo>
                  <a:pt x="10" y="0"/>
                </a:moveTo>
                <a:lnTo>
                  <a:pt x="0" y="10"/>
                </a:lnTo>
                <a:lnTo>
                  <a:pt x="0" y="2900"/>
                </a:lnTo>
                <a:lnTo>
                  <a:pt x="20" y="2900"/>
                </a:lnTo>
                <a:lnTo>
                  <a:pt x="20" y="10"/>
                </a:lnTo>
                <a:lnTo>
                  <a:pt x="10" y="19"/>
                </a:lnTo>
                <a:lnTo>
                  <a:pt x="10" y="0"/>
                </a:lnTo>
                <a:lnTo>
                  <a:pt x="0" y="0"/>
                </a:lnTo>
                <a:lnTo>
                  <a:pt x="0" y="10"/>
                </a:lnTo>
                <a:lnTo>
                  <a:pt x="10" y="0"/>
                </a:lnTo>
                <a:close/>
              </a:path>
            </a:pathLst>
          </a:custGeom>
          <a:solidFill>
            <a:srgbClr val="000000"/>
          </a:solidFill>
          <a:ln w="9525">
            <a:noFill/>
            <a:round/>
            <a:headEnd/>
            <a:tailEnd/>
          </a:ln>
        </p:spPr>
        <p:txBody>
          <a:bodyPr/>
          <a:lstStyle/>
          <a:p>
            <a:pPr>
              <a:defRPr/>
            </a:pPr>
            <a:endParaRPr lang="de-DE" sz="1800"/>
          </a:p>
        </p:txBody>
      </p:sp>
      <p:sp>
        <p:nvSpPr>
          <p:cNvPr id="1031" name="Freeform 14">
            <a:extLst>
              <a:ext uri="{FF2B5EF4-FFF2-40B4-BE49-F238E27FC236}">
                <a16:creationId xmlns="" xmlns:a16="http://schemas.microsoft.com/office/drawing/2014/main" id="{9F14D4DC-0F7B-4998-0905-578642330CF7}"/>
              </a:ext>
            </a:extLst>
          </p:cNvPr>
          <p:cNvSpPr>
            <a:spLocks/>
          </p:cNvSpPr>
          <p:nvPr/>
        </p:nvSpPr>
        <p:spPr bwMode="auto">
          <a:xfrm>
            <a:off x="571501" y="3811588"/>
            <a:ext cx="3382433" cy="747712"/>
          </a:xfrm>
          <a:custGeom>
            <a:avLst/>
            <a:gdLst>
              <a:gd name="T0" fmla="*/ 2089150 w 1598"/>
              <a:gd name="T1" fmla="*/ 23812 h 471"/>
              <a:gd name="T2" fmla="*/ 1941513 w 1598"/>
              <a:gd name="T3" fmla="*/ 47625 h 471"/>
              <a:gd name="T4" fmla="*/ 1735138 w 1598"/>
              <a:gd name="T5" fmla="*/ 36512 h 471"/>
              <a:gd name="T6" fmla="*/ 1592263 w 1598"/>
              <a:gd name="T7" fmla="*/ 4762 h 471"/>
              <a:gd name="T8" fmla="*/ 1493838 w 1598"/>
              <a:gd name="T9" fmla="*/ 15875 h 471"/>
              <a:gd name="T10" fmla="*/ 1385888 w 1598"/>
              <a:gd name="T11" fmla="*/ 36512 h 471"/>
              <a:gd name="T12" fmla="*/ 1276350 w 1598"/>
              <a:gd name="T13" fmla="*/ 55562 h 471"/>
              <a:gd name="T14" fmla="*/ 1190625 w 1598"/>
              <a:gd name="T15" fmla="*/ 74612 h 471"/>
              <a:gd name="T16" fmla="*/ 1093788 w 1598"/>
              <a:gd name="T17" fmla="*/ 98425 h 471"/>
              <a:gd name="T18" fmla="*/ 1008063 w 1598"/>
              <a:gd name="T19" fmla="*/ 120650 h 471"/>
              <a:gd name="T20" fmla="*/ 930275 w 1598"/>
              <a:gd name="T21" fmla="*/ 149225 h 471"/>
              <a:gd name="T22" fmla="*/ 793750 w 1598"/>
              <a:gd name="T23" fmla="*/ 203200 h 471"/>
              <a:gd name="T24" fmla="*/ 681038 w 1598"/>
              <a:gd name="T25" fmla="*/ 234950 h 471"/>
              <a:gd name="T26" fmla="*/ 493713 w 1598"/>
              <a:gd name="T27" fmla="*/ 327025 h 471"/>
              <a:gd name="T28" fmla="*/ 439738 w 1598"/>
              <a:gd name="T29" fmla="*/ 385762 h 471"/>
              <a:gd name="T30" fmla="*/ 354013 w 1598"/>
              <a:gd name="T31" fmla="*/ 401637 h 471"/>
              <a:gd name="T32" fmla="*/ 260350 w 1598"/>
              <a:gd name="T33" fmla="*/ 412750 h 471"/>
              <a:gd name="T34" fmla="*/ 147638 w 1598"/>
              <a:gd name="T35" fmla="*/ 447675 h 471"/>
              <a:gd name="T36" fmla="*/ 85725 w 1598"/>
              <a:gd name="T37" fmla="*/ 471487 h 471"/>
              <a:gd name="T38" fmla="*/ 3175 w 1598"/>
              <a:gd name="T39" fmla="*/ 511175 h 471"/>
              <a:gd name="T40" fmla="*/ 0 w 1598"/>
              <a:gd name="T41" fmla="*/ 538162 h 471"/>
              <a:gd name="T42" fmla="*/ 39688 w 1598"/>
              <a:gd name="T43" fmla="*/ 511175 h 471"/>
              <a:gd name="T44" fmla="*/ 112713 w 1598"/>
              <a:gd name="T45" fmla="*/ 533400 h 471"/>
              <a:gd name="T46" fmla="*/ 155575 w 1598"/>
              <a:gd name="T47" fmla="*/ 604837 h 471"/>
              <a:gd name="T48" fmla="*/ 93663 w 1598"/>
              <a:gd name="T49" fmla="*/ 712787 h 471"/>
              <a:gd name="T50" fmla="*/ 201613 w 1598"/>
              <a:gd name="T51" fmla="*/ 747712 h 471"/>
              <a:gd name="T52" fmla="*/ 292100 w 1598"/>
              <a:gd name="T53" fmla="*/ 669925 h 471"/>
              <a:gd name="T54" fmla="*/ 361950 w 1598"/>
              <a:gd name="T55" fmla="*/ 642937 h 471"/>
              <a:gd name="T56" fmla="*/ 420688 w 1598"/>
              <a:gd name="T57" fmla="*/ 650875 h 471"/>
              <a:gd name="T58" fmla="*/ 423863 w 1598"/>
              <a:gd name="T59" fmla="*/ 615950 h 471"/>
              <a:gd name="T60" fmla="*/ 334963 w 1598"/>
              <a:gd name="T61" fmla="*/ 568325 h 471"/>
              <a:gd name="T62" fmla="*/ 276225 w 1598"/>
              <a:gd name="T63" fmla="*/ 546100 h 471"/>
              <a:gd name="T64" fmla="*/ 295275 w 1598"/>
              <a:gd name="T65" fmla="*/ 498475 h 471"/>
              <a:gd name="T66" fmla="*/ 342900 w 1598"/>
              <a:gd name="T67" fmla="*/ 460375 h 471"/>
              <a:gd name="T68" fmla="*/ 401638 w 1598"/>
              <a:gd name="T69" fmla="*/ 460375 h 471"/>
              <a:gd name="T70" fmla="*/ 442913 w 1598"/>
              <a:gd name="T71" fmla="*/ 471487 h 471"/>
              <a:gd name="T72" fmla="*/ 482600 w 1598"/>
              <a:gd name="T73" fmla="*/ 455612 h 471"/>
              <a:gd name="T74" fmla="*/ 649288 w 1598"/>
              <a:gd name="T75" fmla="*/ 433387 h 471"/>
              <a:gd name="T76" fmla="*/ 769938 w 1598"/>
              <a:gd name="T77" fmla="*/ 417512 h 471"/>
              <a:gd name="T78" fmla="*/ 855663 w 1598"/>
              <a:gd name="T79" fmla="*/ 393700 h 471"/>
              <a:gd name="T80" fmla="*/ 911225 w 1598"/>
              <a:gd name="T81" fmla="*/ 374650 h 471"/>
              <a:gd name="T82" fmla="*/ 965200 w 1598"/>
              <a:gd name="T83" fmla="*/ 347662 h 471"/>
              <a:gd name="T84" fmla="*/ 941388 w 1598"/>
              <a:gd name="T85" fmla="*/ 280987 h 471"/>
              <a:gd name="T86" fmla="*/ 852488 w 1598"/>
              <a:gd name="T87" fmla="*/ 242887 h 471"/>
              <a:gd name="T88" fmla="*/ 903288 w 1598"/>
              <a:gd name="T89" fmla="*/ 192087 h 471"/>
              <a:gd name="T90" fmla="*/ 1046163 w 1598"/>
              <a:gd name="T91" fmla="*/ 187325 h 471"/>
              <a:gd name="T92" fmla="*/ 1190625 w 1598"/>
              <a:gd name="T93" fmla="*/ 168275 h 471"/>
              <a:gd name="T94" fmla="*/ 1350963 w 1598"/>
              <a:gd name="T95" fmla="*/ 125412 h 471"/>
              <a:gd name="T96" fmla="*/ 1536700 w 1598"/>
              <a:gd name="T97" fmla="*/ 160337 h 471"/>
              <a:gd name="T98" fmla="*/ 1820863 w 1598"/>
              <a:gd name="T99" fmla="*/ 152400 h 471"/>
              <a:gd name="T100" fmla="*/ 1895475 w 1598"/>
              <a:gd name="T101" fmla="*/ 141287 h 471"/>
              <a:gd name="T102" fmla="*/ 1973263 w 1598"/>
              <a:gd name="T103" fmla="*/ 120650 h 471"/>
              <a:gd name="T104" fmla="*/ 2066925 w 1598"/>
              <a:gd name="T105" fmla="*/ 101600 h 471"/>
              <a:gd name="T106" fmla="*/ 2159000 w 1598"/>
              <a:gd name="T107" fmla="*/ 98425 h 471"/>
              <a:gd name="T108" fmla="*/ 2300288 w 1598"/>
              <a:gd name="T109" fmla="*/ 74612 h 471"/>
              <a:gd name="T110" fmla="*/ 2408238 w 1598"/>
              <a:gd name="T111" fmla="*/ 58737 h 471"/>
              <a:gd name="T112" fmla="*/ 2528888 w 1598"/>
              <a:gd name="T113" fmla="*/ 42862 h 471"/>
              <a:gd name="T114" fmla="*/ 2517775 w 1598"/>
              <a:gd name="T115" fmla="*/ 20637 h 471"/>
              <a:gd name="T116" fmla="*/ 2338388 w 1598"/>
              <a:gd name="T117" fmla="*/ 28575 h 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98" h="471">
                <a:moveTo>
                  <a:pt x="1409" y="13"/>
                </a:moveTo>
                <a:lnTo>
                  <a:pt x="1395" y="13"/>
                </a:lnTo>
                <a:lnTo>
                  <a:pt x="1380" y="15"/>
                </a:lnTo>
                <a:lnTo>
                  <a:pt x="1363" y="15"/>
                </a:lnTo>
                <a:lnTo>
                  <a:pt x="1348" y="15"/>
                </a:lnTo>
                <a:lnTo>
                  <a:pt x="1333" y="15"/>
                </a:lnTo>
                <a:lnTo>
                  <a:pt x="1316" y="15"/>
                </a:lnTo>
                <a:lnTo>
                  <a:pt x="1299" y="13"/>
                </a:lnTo>
                <a:lnTo>
                  <a:pt x="1284" y="13"/>
                </a:lnTo>
                <a:lnTo>
                  <a:pt x="1277" y="23"/>
                </a:lnTo>
                <a:lnTo>
                  <a:pt x="1265" y="27"/>
                </a:lnTo>
                <a:lnTo>
                  <a:pt x="1253" y="30"/>
                </a:lnTo>
                <a:lnTo>
                  <a:pt x="1238" y="32"/>
                </a:lnTo>
                <a:lnTo>
                  <a:pt x="1223" y="30"/>
                </a:lnTo>
                <a:lnTo>
                  <a:pt x="1208" y="30"/>
                </a:lnTo>
                <a:lnTo>
                  <a:pt x="1196" y="27"/>
                </a:lnTo>
                <a:lnTo>
                  <a:pt x="1184" y="23"/>
                </a:lnTo>
                <a:lnTo>
                  <a:pt x="1167" y="23"/>
                </a:lnTo>
                <a:lnTo>
                  <a:pt x="1145" y="25"/>
                </a:lnTo>
                <a:lnTo>
                  <a:pt x="1120" y="25"/>
                </a:lnTo>
                <a:lnTo>
                  <a:pt x="1093" y="23"/>
                </a:lnTo>
                <a:lnTo>
                  <a:pt x="1066" y="20"/>
                </a:lnTo>
                <a:lnTo>
                  <a:pt x="1044" y="18"/>
                </a:lnTo>
                <a:lnTo>
                  <a:pt x="1034" y="13"/>
                </a:lnTo>
                <a:lnTo>
                  <a:pt x="1025" y="10"/>
                </a:lnTo>
                <a:lnTo>
                  <a:pt x="1017" y="5"/>
                </a:lnTo>
                <a:lnTo>
                  <a:pt x="1010" y="0"/>
                </a:lnTo>
                <a:lnTo>
                  <a:pt x="1003" y="3"/>
                </a:lnTo>
                <a:lnTo>
                  <a:pt x="993" y="5"/>
                </a:lnTo>
                <a:lnTo>
                  <a:pt x="985" y="8"/>
                </a:lnTo>
                <a:lnTo>
                  <a:pt x="976" y="10"/>
                </a:lnTo>
                <a:lnTo>
                  <a:pt x="968" y="10"/>
                </a:lnTo>
                <a:lnTo>
                  <a:pt x="958" y="10"/>
                </a:lnTo>
                <a:lnTo>
                  <a:pt x="951" y="10"/>
                </a:lnTo>
                <a:lnTo>
                  <a:pt x="941" y="10"/>
                </a:lnTo>
                <a:lnTo>
                  <a:pt x="934" y="13"/>
                </a:lnTo>
                <a:lnTo>
                  <a:pt x="924" y="15"/>
                </a:lnTo>
                <a:lnTo>
                  <a:pt x="914" y="18"/>
                </a:lnTo>
                <a:lnTo>
                  <a:pt x="902" y="20"/>
                </a:lnTo>
                <a:lnTo>
                  <a:pt x="892" y="20"/>
                </a:lnTo>
                <a:lnTo>
                  <a:pt x="882" y="23"/>
                </a:lnTo>
                <a:lnTo>
                  <a:pt x="873" y="23"/>
                </a:lnTo>
                <a:lnTo>
                  <a:pt x="863" y="23"/>
                </a:lnTo>
                <a:lnTo>
                  <a:pt x="855" y="25"/>
                </a:lnTo>
                <a:lnTo>
                  <a:pt x="846" y="27"/>
                </a:lnTo>
                <a:lnTo>
                  <a:pt x="836" y="30"/>
                </a:lnTo>
                <a:lnTo>
                  <a:pt x="826" y="32"/>
                </a:lnTo>
                <a:lnTo>
                  <a:pt x="814" y="35"/>
                </a:lnTo>
                <a:lnTo>
                  <a:pt x="804" y="35"/>
                </a:lnTo>
                <a:lnTo>
                  <a:pt x="794" y="37"/>
                </a:lnTo>
                <a:lnTo>
                  <a:pt x="784" y="37"/>
                </a:lnTo>
                <a:lnTo>
                  <a:pt x="777" y="40"/>
                </a:lnTo>
                <a:lnTo>
                  <a:pt x="770" y="42"/>
                </a:lnTo>
                <a:lnTo>
                  <a:pt x="762" y="45"/>
                </a:lnTo>
                <a:lnTo>
                  <a:pt x="757" y="45"/>
                </a:lnTo>
                <a:lnTo>
                  <a:pt x="750" y="47"/>
                </a:lnTo>
                <a:lnTo>
                  <a:pt x="743" y="50"/>
                </a:lnTo>
                <a:lnTo>
                  <a:pt x="735" y="50"/>
                </a:lnTo>
                <a:lnTo>
                  <a:pt x="728" y="50"/>
                </a:lnTo>
                <a:lnTo>
                  <a:pt x="718" y="52"/>
                </a:lnTo>
                <a:lnTo>
                  <a:pt x="708" y="57"/>
                </a:lnTo>
                <a:lnTo>
                  <a:pt x="699" y="59"/>
                </a:lnTo>
                <a:lnTo>
                  <a:pt x="689" y="62"/>
                </a:lnTo>
                <a:lnTo>
                  <a:pt x="681" y="64"/>
                </a:lnTo>
                <a:lnTo>
                  <a:pt x="672" y="67"/>
                </a:lnTo>
                <a:lnTo>
                  <a:pt x="662" y="69"/>
                </a:lnTo>
                <a:lnTo>
                  <a:pt x="652" y="69"/>
                </a:lnTo>
                <a:lnTo>
                  <a:pt x="645" y="72"/>
                </a:lnTo>
                <a:lnTo>
                  <a:pt x="640" y="74"/>
                </a:lnTo>
                <a:lnTo>
                  <a:pt x="635" y="76"/>
                </a:lnTo>
                <a:lnTo>
                  <a:pt x="630" y="79"/>
                </a:lnTo>
                <a:lnTo>
                  <a:pt x="625" y="79"/>
                </a:lnTo>
                <a:lnTo>
                  <a:pt x="620" y="81"/>
                </a:lnTo>
                <a:lnTo>
                  <a:pt x="615" y="81"/>
                </a:lnTo>
                <a:lnTo>
                  <a:pt x="608" y="81"/>
                </a:lnTo>
                <a:lnTo>
                  <a:pt x="598" y="89"/>
                </a:lnTo>
                <a:lnTo>
                  <a:pt x="586" y="94"/>
                </a:lnTo>
                <a:lnTo>
                  <a:pt x="574" y="101"/>
                </a:lnTo>
                <a:lnTo>
                  <a:pt x="561" y="108"/>
                </a:lnTo>
                <a:lnTo>
                  <a:pt x="547" y="113"/>
                </a:lnTo>
                <a:lnTo>
                  <a:pt x="534" y="118"/>
                </a:lnTo>
                <a:lnTo>
                  <a:pt x="522" y="121"/>
                </a:lnTo>
                <a:lnTo>
                  <a:pt x="510" y="121"/>
                </a:lnTo>
                <a:lnTo>
                  <a:pt x="500" y="128"/>
                </a:lnTo>
                <a:lnTo>
                  <a:pt x="490" y="133"/>
                </a:lnTo>
                <a:lnTo>
                  <a:pt x="480" y="135"/>
                </a:lnTo>
                <a:lnTo>
                  <a:pt x="471" y="140"/>
                </a:lnTo>
                <a:lnTo>
                  <a:pt x="461" y="143"/>
                </a:lnTo>
                <a:lnTo>
                  <a:pt x="451" y="145"/>
                </a:lnTo>
                <a:lnTo>
                  <a:pt x="439" y="148"/>
                </a:lnTo>
                <a:lnTo>
                  <a:pt x="429" y="148"/>
                </a:lnTo>
                <a:lnTo>
                  <a:pt x="306" y="192"/>
                </a:lnTo>
                <a:lnTo>
                  <a:pt x="309" y="194"/>
                </a:lnTo>
                <a:lnTo>
                  <a:pt x="309" y="197"/>
                </a:lnTo>
                <a:lnTo>
                  <a:pt x="311" y="197"/>
                </a:lnTo>
                <a:lnTo>
                  <a:pt x="311" y="199"/>
                </a:lnTo>
                <a:lnTo>
                  <a:pt x="311" y="202"/>
                </a:lnTo>
                <a:lnTo>
                  <a:pt x="311" y="206"/>
                </a:lnTo>
                <a:lnTo>
                  <a:pt x="311" y="209"/>
                </a:lnTo>
                <a:lnTo>
                  <a:pt x="314" y="211"/>
                </a:lnTo>
                <a:lnTo>
                  <a:pt x="311" y="224"/>
                </a:lnTo>
                <a:lnTo>
                  <a:pt x="306" y="233"/>
                </a:lnTo>
                <a:lnTo>
                  <a:pt x="299" y="238"/>
                </a:lnTo>
                <a:lnTo>
                  <a:pt x="289" y="243"/>
                </a:lnTo>
                <a:lnTo>
                  <a:pt x="277" y="243"/>
                </a:lnTo>
                <a:lnTo>
                  <a:pt x="267" y="246"/>
                </a:lnTo>
                <a:lnTo>
                  <a:pt x="255" y="246"/>
                </a:lnTo>
                <a:lnTo>
                  <a:pt x="245" y="246"/>
                </a:lnTo>
                <a:lnTo>
                  <a:pt x="240" y="246"/>
                </a:lnTo>
                <a:lnTo>
                  <a:pt x="235" y="248"/>
                </a:lnTo>
                <a:lnTo>
                  <a:pt x="230" y="251"/>
                </a:lnTo>
                <a:lnTo>
                  <a:pt x="223" y="253"/>
                </a:lnTo>
                <a:lnTo>
                  <a:pt x="218" y="255"/>
                </a:lnTo>
                <a:lnTo>
                  <a:pt x="213" y="255"/>
                </a:lnTo>
                <a:lnTo>
                  <a:pt x="206" y="258"/>
                </a:lnTo>
                <a:lnTo>
                  <a:pt x="201" y="258"/>
                </a:lnTo>
                <a:lnTo>
                  <a:pt x="189" y="258"/>
                </a:lnTo>
                <a:lnTo>
                  <a:pt x="177" y="258"/>
                </a:lnTo>
                <a:lnTo>
                  <a:pt x="164" y="260"/>
                </a:lnTo>
                <a:lnTo>
                  <a:pt x="150" y="260"/>
                </a:lnTo>
                <a:lnTo>
                  <a:pt x="137" y="263"/>
                </a:lnTo>
                <a:lnTo>
                  <a:pt x="125" y="268"/>
                </a:lnTo>
                <a:lnTo>
                  <a:pt x="113" y="273"/>
                </a:lnTo>
                <a:lnTo>
                  <a:pt x="103" y="278"/>
                </a:lnTo>
                <a:lnTo>
                  <a:pt x="98" y="280"/>
                </a:lnTo>
                <a:lnTo>
                  <a:pt x="93" y="282"/>
                </a:lnTo>
                <a:lnTo>
                  <a:pt x="88" y="285"/>
                </a:lnTo>
                <a:lnTo>
                  <a:pt x="81" y="287"/>
                </a:lnTo>
                <a:lnTo>
                  <a:pt x="76" y="290"/>
                </a:lnTo>
                <a:lnTo>
                  <a:pt x="71" y="290"/>
                </a:lnTo>
                <a:lnTo>
                  <a:pt x="66" y="292"/>
                </a:lnTo>
                <a:lnTo>
                  <a:pt x="59" y="295"/>
                </a:lnTo>
                <a:lnTo>
                  <a:pt x="54" y="297"/>
                </a:lnTo>
                <a:lnTo>
                  <a:pt x="47" y="302"/>
                </a:lnTo>
                <a:lnTo>
                  <a:pt x="39" y="307"/>
                </a:lnTo>
                <a:lnTo>
                  <a:pt x="32" y="312"/>
                </a:lnTo>
                <a:lnTo>
                  <a:pt x="25" y="317"/>
                </a:lnTo>
                <a:lnTo>
                  <a:pt x="17" y="319"/>
                </a:lnTo>
                <a:lnTo>
                  <a:pt x="10" y="322"/>
                </a:lnTo>
                <a:lnTo>
                  <a:pt x="2" y="322"/>
                </a:lnTo>
                <a:lnTo>
                  <a:pt x="2" y="324"/>
                </a:lnTo>
                <a:lnTo>
                  <a:pt x="2" y="327"/>
                </a:lnTo>
                <a:lnTo>
                  <a:pt x="0" y="329"/>
                </a:lnTo>
                <a:lnTo>
                  <a:pt x="0" y="331"/>
                </a:lnTo>
                <a:lnTo>
                  <a:pt x="0" y="334"/>
                </a:lnTo>
                <a:lnTo>
                  <a:pt x="0" y="336"/>
                </a:lnTo>
                <a:lnTo>
                  <a:pt x="0" y="339"/>
                </a:lnTo>
                <a:lnTo>
                  <a:pt x="0" y="341"/>
                </a:lnTo>
                <a:lnTo>
                  <a:pt x="2" y="344"/>
                </a:lnTo>
                <a:lnTo>
                  <a:pt x="5" y="336"/>
                </a:lnTo>
                <a:lnTo>
                  <a:pt x="7" y="331"/>
                </a:lnTo>
                <a:lnTo>
                  <a:pt x="12" y="329"/>
                </a:lnTo>
                <a:lnTo>
                  <a:pt x="17" y="324"/>
                </a:lnTo>
                <a:lnTo>
                  <a:pt x="25" y="322"/>
                </a:lnTo>
                <a:lnTo>
                  <a:pt x="29" y="322"/>
                </a:lnTo>
                <a:lnTo>
                  <a:pt x="37" y="322"/>
                </a:lnTo>
                <a:lnTo>
                  <a:pt x="42" y="324"/>
                </a:lnTo>
                <a:lnTo>
                  <a:pt x="52" y="327"/>
                </a:lnTo>
                <a:lnTo>
                  <a:pt x="61" y="329"/>
                </a:lnTo>
                <a:lnTo>
                  <a:pt x="66" y="334"/>
                </a:lnTo>
                <a:lnTo>
                  <a:pt x="71" y="336"/>
                </a:lnTo>
                <a:lnTo>
                  <a:pt x="76" y="341"/>
                </a:lnTo>
                <a:lnTo>
                  <a:pt x="81" y="346"/>
                </a:lnTo>
                <a:lnTo>
                  <a:pt x="86" y="354"/>
                </a:lnTo>
                <a:lnTo>
                  <a:pt x="93" y="363"/>
                </a:lnTo>
                <a:lnTo>
                  <a:pt x="96" y="368"/>
                </a:lnTo>
                <a:lnTo>
                  <a:pt x="98" y="376"/>
                </a:lnTo>
                <a:lnTo>
                  <a:pt x="98" y="381"/>
                </a:lnTo>
                <a:lnTo>
                  <a:pt x="98" y="385"/>
                </a:lnTo>
                <a:lnTo>
                  <a:pt x="93" y="395"/>
                </a:lnTo>
                <a:lnTo>
                  <a:pt x="86" y="405"/>
                </a:lnTo>
                <a:lnTo>
                  <a:pt x="76" y="415"/>
                </a:lnTo>
                <a:lnTo>
                  <a:pt x="69" y="425"/>
                </a:lnTo>
                <a:lnTo>
                  <a:pt x="61" y="434"/>
                </a:lnTo>
                <a:lnTo>
                  <a:pt x="59" y="449"/>
                </a:lnTo>
                <a:lnTo>
                  <a:pt x="69" y="452"/>
                </a:lnTo>
                <a:lnTo>
                  <a:pt x="78" y="457"/>
                </a:lnTo>
                <a:lnTo>
                  <a:pt x="88" y="459"/>
                </a:lnTo>
                <a:lnTo>
                  <a:pt x="98" y="464"/>
                </a:lnTo>
                <a:lnTo>
                  <a:pt x="108" y="466"/>
                </a:lnTo>
                <a:lnTo>
                  <a:pt x="118" y="469"/>
                </a:lnTo>
                <a:lnTo>
                  <a:pt x="127" y="471"/>
                </a:lnTo>
                <a:lnTo>
                  <a:pt x="137" y="471"/>
                </a:lnTo>
                <a:lnTo>
                  <a:pt x="164" y="461"/>
                </a:lnTo>
                <a:lnTo>
                  <a:pt x="167" y="452"/>
                </a:lnTo>
                <a:lnTo>
                  <a:pt x="169" y="444"/>
                </a:lnTo>
                <a:lnTo>
                  <a:pt x="172" y="434"/>
                </a:lnTo>
                <a:lnTo>
                  <a:pt x="179" y="427"/>
                </a:lnTo>
                <a:lnTo>
                  <a:pt x="184" y="422"/>
                </a:lnTo>
                <a:lnTo>
                  <a:pt x="194" y="415"/>
                </a:lnTo>
                <a:lnTo>
                  <a:pt x="203" y="410"/>
                </a:lnTo>
                <a:lnTo>
                  <a:pt x="213" y="405"/>
                </a:lnTo>
                <a:lnTo>
                  <a:pt x="218" y="405"/>
                </a:lnTo>
                <a:lnTo>
                  <a:pt x="223" y="405"/>
                </a:lnTo>
                <a:lnTo>
                  <a:pt x="228" y="405"/>
                </a:lnTo>
                <a:lnTo>
                  <a:pt x="235" y="407"/>
                </a:lnTo>
                <a:lnTo>
                  <a:pt x="240" y="410"/>
                </a:lnTo>
                <a:lnTo>
                  <a:pt x="245" y="412"/>
                </a:lnTo>
                <a:lnTo>
                  <a:pt x="250" y="412"/>
                </a:lnTo>
                <a:lnTo>
                  <a:pt x="255" y="415"/>
                </a:lnTo>
                <a:lnTo>
                  <a:pt x="260" y="412"/>
                </a:lnTo>
                <a:lnTo>
                  <a:pt x="265" y="410"/>
                </a:lnTo>
                <a:lnTo>
                  <a:pt x="270" y="407"/>
                </a:lnTo>
                <a:lnTo>
                  <a:pt x="272" y="405"/>
                </a:lnTo>
                <a:lnTo>
                  <a:pt x="275" y="403"/>
                </a:lnTo>
                <a:lnTo>
                  <a:pt x="277" y="400"/>
                </a:lnTo>
                <a:lnTo>
                  <a:pt x="277" y="395"/>
                </a:lnTo>
                <a:lnTo>
                  <a:pt x="277" y="388"/>
                </a:lnTo>
                <a:lnTo>
                  <a:pt x="267" y="388"/>
                </a:lnTo>
                <a:lnTo>
                  <a:pt x="257" y="385"/>
                </a:lnTo>
                <a:lnTo>
                  <a:pt x="250" y="383"/>
                </a:lnTo>
                <a:lnTo>
                  <a:pt x="240" y="378"/>
                </a:lnTo>
                <a:lnTo>
                  <a:pt x="233" y="376"/>
                </a:lnTo>
                <a:lnTo>
                  <a:pt x="226" y="371"/>
                </a:lnTo>
                <a:lnTo>
                  <a:pt x="221" y="363"/>
                </a:lnTo>
                <a:lnTo>
                  <a:pt x="211" y="358"/>
                </a:lnTo>
                <a:lnTo>
                  <a:pt x="206" y="358"/>
                </a:lnTo>
                <a:lnTo>
                  <a:pt x="199" y="356"/>
                </a:lnTo>
                <a:lnTo>
                  <a:pt x="191" y="356"/>
                </a:lnTo>
                <a:lnTo>
                  <a:pt x="186" y="356"/>
                </a:lnTo>
                <a:lnTo>
                  <a:pt x="181" y="354"/>
                </a:lnTo>
                <a:lnTo>
                  <a:pt x="177" y="349"/>
                </a:lnTo>
                <a:lnTo>
                  <a:pt x="174" y="344"/>
                </a:lnTo>
                <a:lnTo>
                  <a:pt x="172" y="334"/>
                </a:lnTo>
                <a:lnTo>
                  <a:pt x="174" y="329"/>
                </a:lnTo>
                <a:lnTo>
                  <a:pt x="174" y="327"/>
                </a:lnTo>
                <a:lnTo>
                  <a:pt x="177" y="322"/>
                </a:lnTo>
                <a:lnTo>
                  <a:pt x="179" y="319"/>
                </a:lnTo>
                <a:lnTo>
                  <a:pt x="184" y="317"/>
                </a:lnTo>
                <a:lnTo>
                  <a:pt x="186" y="314"/>
                </a:lnTo>
                <a:lnTo>
                  <a:pt x="191" y="314"/>
                </a:lnTo>
                <a:lnTo>
                  <a:pt x="196" y="312"/>
                </a:lnTo>
                <a:lnTo>
                  <a:pt x="199" y="305"/>
                </a:lnTo>
                <a:lnTo>
                  <a:pt x="203" y="300"/>
                </a:lnTo>
                <a:lnTo>
                  <a:pt x="206" y="295"/>
                </a:lnTo>
                <a:lnTo>
                  <a:pt x="211" y="290"/>
                </a:lnTo>
                <a:lnTo>
                  <a:pt x="216" y="290"/>
                </a:lnTo>
                <a:lnTo>
                  <a:pt x="221" y="287"/>
                </a:lnTo>
                <a:lnTo>
                  <a:pt x="230" y="287"/>
                </a:lnTo>
                <a:lnTo>
                  <a:pt x="240" y="287"/>
                </a:lnTo>
                <a:lnTo>
                  <a:pt x="245" y="287"/>
                </a:lnTo>
                <a:lnTo>
                  <a:pt x="250" y="290"/>
                </a:lnTo>
                <a:lnTo>
                  <a:pt x="253" y="290"/>
                </a:lnTo>
                <a:lnTo>
                  <a:pt x="257" y="292"/>
                </a:lnTo>
                <a:lnTo>
                  <a:pt x="262" y="297"/>
                </a:lnTo>
                <a:lnTo>
                  <a:pt x="265" y="300"/>
                </a:lnTo>
                <a:lnTo>
                  <a:pt x="270" y="302"/>
                </a:lnTo>
                <a:lnTo>
                  <a:pt x="272" y="305"/>
                </a:lnTo>
                <a:lnTo>
                  <a:pt x="277" y="300"/>
                </a:lnTo>
                <a:lnTo>
                  <a:pt x="279" y="297"/>
                </a:lnTo>
                <a:lnTo>
                  <a:pt x="284" y="295"/>
                </a:lnTo>
                <a:lnTo>
                  <a:pt x="287" y="292"/>
                </a:lnTo>
                <a:lnTo>
                  <a:pt x="292" y="292"/>
                </a:lnTo>
                <a:lnTo>
                  <a:pt x="297" y="290"/>
                </a:lnTo>
                <a:lnTo>
                  <a:pt x="302" y="290"/>
                </a:lnTo>
                <a:lnTo>
                  <a:pt x="304" y="287"/>
                </a:lnTo>
                <a:lnTo>
                  <a:pt x="319" y="282"/>
                </a:lnTo>
                <a:lnTo>
                  <a:pt x="333" y="280"/>
                </a:lnTo>
                <a:lnTo>
                  <a:pt x="348" y="278"/>
                </a:lnTo>
                <a:lnTo>
                  <a:pt x="365" y="275"/>
                </a:lnTo>
                <a:lnTo>
                  <a:pt x="380" y="275"/>
                </a:lnTo>
                <a:lnTo>
                  <a:pt x="395" y="275"/>
                </a:lnTo>
                <a:lnTo>
                  <a:pt x="409" y="273"/>
                </a:lnTo>
                <a:lnTo>
                  <a:pt x="427" y="273"/>
                </a:lnTo>
                <a:lnTo>
                  <a:pt x="434" y="270"/>
                </a:lnTo>
                <a:lnTo>
                  <a:pt x="444" y="268"/>
                </a:lnTo>
                <a:lnTo>
                  <a:pt x="453" y="268"/>
                </a:lnTo>
                <a:lnTo>
                  <a:pt x="463" y="265"/>
                </a:lnTo>
                <a:lnTo>
                  <a:pt x="476" y="263"/>
                </a:lnTo>
                <a:lnTo>
                  <a:pt x="485" y="263"/>
                </a:lnTo>
                <a:lnTo>
                  <a:pt x="495" y="260"/>
                </a:lnTo>
                <a:lnTo>
                  <a:pt x="503" y="260"/>
                </a:lnTo>
                <a:lnTo>
                  <a:pt x="510" y="258"/>
                </a:lnTo>
                <a:lnTo>
                  <a:pt x="517" y="255"/>
                </a:lnTo>
                <a:lnTo>
                  <a:pt x="525" y="253"/>
                </a:lnTo>
                <a:lnTo>
                  <a:pt x="532" y="251"/>
                </a:lnTo>
                <a:lnTo>
                  <a:pt x="539" y="248"/>
                </a:lnTo>
                <a:lnTo>
                  <a:pt x="547" y="246"/>
                </a:lnTo>
                <a:lnTo>
                  <a:pt x="556" y="246"/>
                </a:lnTo>
                <a:lnTo>
                  <a:pt x="564" y="243"/>
                </a:lnTo>
                <a:lnTo>
                  <a:pt x="566" y="241"/>
                </a:lnTo>
                <a:lnTo>
                  <a:pt x="569" y="238"/>
                </a:lnTo>
                <a:lnTo>
                  <a:pt x="571" y="238"/>
                </a:lnTo>
                <a:lnTo>
                  <a:pt x="574" y="236"/>
                </a:lnTo>
                <a:lnTo>
                  <a:pt x="576" y="233"/>
                </a:lnTo>
                <a:lnTo>
                  <a:pt x="579" y="231"/>
                </a:lnTo>
                <a:lnTo>
                  <a:pt x="581" y="231"/>
                </a:lnTo>
                <a:lnTo>
                  <a:pt x="583" y="229"/>
                </a:lnTo>
                <a:lnTo>
                  <a:pt x="596" y="226"/>
                </a:lnTo>
                <a:lnTo>
                  <a:pt x="603" y="221"/>
                </a:lnTo>
                <a:lnTo>
                  <a:pt x="608" y="219"/>
                </a:lnTo>
                <a:lnTo>
                  <a:pt x="613" y="214"/>
                </a:lnTo>
                <a:lnTo>
                  <a:pt x="615" y="209"/>
                </a:lnTo>
                <a:lnTo>
                  <a:pt x="615" y="202"/>
                </a:lnTo>
                <a:lnTo>
                  <a:pt x="615" y="194"/>
                </a:lnTo>
                <a:lnTo>
                  <a:pt x="615" y="184"/>
                </a:lnTo>
                <a:lnTo>
                  <a:pt x="605" y="179"/>
                </a:lnTo>
                <a:lnTo>
                  <a:pt x="593" y="177"/>
                </a:lnTo>
                <a:lnTo>
                  <a:pt x="581" y="175"/>
                </a:lnTo>
                <a:lnTo>
                  <a:pt x="569" y="172"/>
                </a:lnTo>
                <a:lnTo>
                  <a:pt x="556" y="170"/>
                </a:lnTo>
                <a:lnTo>
                  <a:pt x="547" y="165"/>
                </a:lnTo>
                <a:lnTo>
                  <a:pt x="542" y="160"/>
                </a:lnTo>
                <a:lnTo>
                  <a:pt x="539" y="157"/>
                </a:lnTo>
                <a:lnTo>
                  <a:pt x="537" y="153"/>
                </a:lnTo>
                <a:lnTo>
                  <a:pt x="537" y="145"/>
                </a:lnTo>
                <a:lnTo>
                  <a:pt x="537" y="140"/>
                </a:lnTo>
                <a:lnTo>
                  <a:pt x="539" y="135"/>
                </a:lnTo>
                <a:lnTo>
                  <a:pt x="542" y="133"/>
                </a:lnTo>
                <a:lnTo>
                  <a:pt x="547" y="128"/>
                </a:lnTo>
                <a:lnTo>
                  <a:pt x="556" y="123"/>
                </a:lnTo>
                <a:lnTo>
                  <a:pt x="569" y="121"/>
                </a:lnTo>
                <a:lnTo>
                  <a:pt x="583" y="121"/>
                </a:lnTo>
                <a:lnTo>
                  <a:pt x="598" y="123"/>
                </a:lnTo>
                <a:lnTo>
                  <a:pt x="613" y="126"/>
                </a:lnTo>
                <a:lnTo>
                  <a:pt x="628" y="128"/>
                </a:lnTo>
                <a:lnTo>
                  <a:pt x="635" y="123"/>
                </a:lnTo>
                <a:lnTo>
                  <a:pt x="645" y="121"/>
                </a:lnTo>
                <a:lnTo>
                  <a:pt x="659" y="118"/>
                </a:lnTo>
                <a:lnTo>
                  <a:pt x="674" y="116"/>
                </a:lnTo>
                <a:lnTo>
                  <a:pt x="689" y="116"/>
                </a:lnTo>
                <a:lnTo>
                  <a:pt x="701" y="113"/>
                </a:lnTo>
                <a:lnTo>
                  <a:pt x="713" y="113"/>
                </a:lnTo>
                <a:lnTo>
                  <a:pt x="723" y="113"/>
                </a:lnTo>
                <a:lnTo>
                  <a:pt x="738" y="108"/>
                </a:lnTo>
                <a:lnTo>
                  <a:pt x="750" y="106"/>
                </a:lnTo>
                <a:lnTo>
                  <a:pt x="765" y="101"/>
                </a:lnTo>
                <a:lnTo>
                  <a:pt x="779" y="99"/>
                </a:lnTo>
                <a:lnTo>
                  <a:pt x="792" y="94"/>
                </a:lnTo>
                <a:lnTo>
                  <a:pt x="806" y="91"/>
                </a:lnTo>
                <a:lnTo>
                  <a:pt x="821" y="86"/>
                </a:lnTo>
                <a:lnTo>
                  <a:pt x="836" y="81"/>
                </a:lnTo>
                <a:lnTo>
                  <a:pt x="851" y="79"/>
                </a:lnTo>
                <a:lnTo>
                  <a:pt x="868" y="76"/>
                </a:lnTo>
                <a:lnTo>
                  <a:pt x="885" y="79"/>
                </a:lnTo>
                <a:lnTo>
                  <a:pt x="902" y="81"/>
                </a:lnTo>
                <a:lnTo>
                  <a:pt x="919" y="84"/>
                </a:lnTo>
                <a:lnTo>
                  <a:pt x="936" y="89"/>
                </a:lnTo>
                <a:lnTo>
                  <a:pt x="954" y="96"/>
                </a:lnTo>
                <a:lnTo>
                  <a:pt x="968" y="101"/>
                </a:lnTo>
                <a:lnTo>
                  <a:pt x="993" y="101"/>
                </a:lnTo>
                <a:lnTo>
                  <a:pt x="1020" y="101"/>
                </a:lnTo>
                <a:lnTo>
                  <a:pt x="1044" y="103"/>
                </a:lnTo>
                <a:lnTo>
                  <a:pt x="1071" y="103"/>
                </a:lnTo>
                <a:lnTo>
                  <a:pt x="1098" y="101"/>
                </a:lnTo>
                <a:lnTo>
                  <a:pt x="1123" y="101"/>
                </a:lnTo>
                <a:lnTo>
                  <a:pt x="1147" y="96"/>
                </a:lnTo>
                <a:lnTo>
                  <a:pt x="1174" y="89"/>
                </a:lnTo>
                <a:lnTo>
                  <a:pt x="1177" y="89"/>
                </a:lnTo>
                <a:lnTo>
                  <a:pt x="1181" y="89"/>
                </a:lnTo>
                <a:lnTo>
                  <a:pt x="1184" y="89"/>
                </a:lnTo>
                <a:lnTo>
                  <a:pt x="1186" y="89"/>
                </a:lnTo>
                <a:lnTo>
                  <a:pt x="1191" y="89"/>
                </a:lnTo>
                <a:lnTo>
                  <a:pt x="1194" y="89"/>
                </a:lnTo>
                <a:lnTo>
                  <a:pt x="1196" y="89"/>
                </a:lnTo>
                <a:lnTo>
                  <a:pt x="1201" y="89"/>
                </a:lnTo>
                <a:lnTo>
                  <a:pt x="1211" y="86"/>
                </a:lnTo>
                <a:lnTo>
                  <a:pt x="1218" y="81"/>
                </a:lnTo>
                <a:lnTo>
                  <a:pt x="1228" y="79"/>
                </a:lnTo>
                <a:lnTo>
                  <a:pt x="1235" y="79"/>
                </a:lnTo>
                <a:lnTo>
                  <a:pt x="1243" y="76"/>
                </a:lnTo>
                <a:lnTo>
                  <a:pt x="1250" y="74"/>
                </a:lnTo>
                <a:lnTo>
                  <a:pt x="1260" y="74"/>
                </a:lnTo>
                <a:lnTo>
                  <a:pt x="1270" y="74"/>
                </a:lnTo>
                <a:lnTo>
                  <a:pt x="1277" y="72"/>
                </a:lnTo>
                <a:lnTo>
                  <a:pt x="1287" y="69"/>
                </a:lnTo>
                <a:lnTo>
                  <a:pt x="1294" y="67"/>
                </a:lnTo>
                <a:lnTo>
                  <a:pt x="1302" y="64"/>
                </a:lnTo>
                <a:lnTo>
                  <a:pt x="1309" y="62"/>
                </a:lnTo>
                <a:lnTo>
                  <a:pt x="1316" y="62"/>
                </a:lnTo>
                <a:lnTo>
                  <a:pt x="1324" y="64"/>
                </a:lnTo>
                <a:lnTo>
                  <a:pt x="1333" y="67"/>
                </a:lnTo>
                <a:lnTo>
                  <a:pt x="1341" y="64"/>
                </a:lnTo>
                <a:lnTo>
                  <a:pt x="1351" y="62"/>
                </a:lnTo>
                <a:lnTo>
                  <a:pt x="1360" y="62"/>
                </a:lnTo>
                <a:lnTo>
                  <a:pt x="1368" y="62"/>
                </a:lnTo>
                <a:lnTo>
                  <a:pt x="1378" y="62"/>
                </a:lnTo>
                <a:lnTo>
                  <a:pt x="1387" y="62"/>
                </a:lnTo>
                <a:lnTo>
                  <a:pt x="1397" y="62"/>
                </a:lnTo>
                <a:lnTo>
                  <a:pt x="1405" y="62"/>
                </a:lnTo>
                <a:lnTo>
                  <a:pt x="1439" y="50"/>
                </a:lnTo>
                <a:lnTo>
                  <a:pt x="1449" y="47"/>
                </a:lnTo>
                <a:lnTo>
                  <a:pt x="1458" y="45"/>
                </a:lnTo>
                <a:lnTo>
                  <a:pt x="1468" y="45"/>
                </a:lnTo>
                <a:lnTo>
                  <a:pt x="1478" y="45"/>
                </a:lnTo>
                <a:lnTo>
                  <a:pt x="1488" y="42"/>
                </a:lnTo>
                <a:lnTo>
                  <a:pt x="1498" y="42"/>
                </a:lnTo>
                <a:lnTo>
                  <a:pt x="1507" y="40"/>
                </a:lnTo>
                <a:lnTo>
                  <a:pt x="1517" y="37"/>
                </a:lnTo>
                <a:lnTo>
                  <a:pt x="1530" y="35"/>
                </a:lnTo>
                <a:lnTo>
                  <a:pt x="1542" y="35"/>
                </a:lnTo>
                <a:lnTo>
                  <a:pt x="1554" y="35"/>
                </a:lnTo>
                <a:lnTo>
                  <a:pt x="1566" y="37"/>
                </a:lnTo>
                <a:lnTo>
                  <a:pt x="1576" y="37"/>
                </a:lnTo>
                <a:lnTo>
                  <a:pt x="1586" y="32"/>
                </a:lnTo>
                <a:lnTo>
                  <a:pt x="1593" y="27"/>
                </a:lnTo>
                <a:lnTo>
                  <a:pt x="1598" y="15"/>
                </a:lnTo>
                <a:lnTo>
                  <a:pt x="1596" y="15"/>
                </a:lnTo>
                <a:lnTo>
                  <a:pt x="1593" y="15"/>
                </a:lnTo>
                <a:lnTo>
                  <a:pt x="1591" y="13"/>
                </a:lnTo>
                <a:lnTo>
                  <a:pt x="1588" y="13"/>
                </a:lnTo>
                <a:lnTo>
                  <a:pt x="1586" y="13"/>
                </a:lnTo>
                <a:lnTo>
                  <a:pt x="1583" y="10"/>
                </a:lnTo>
                <a:lnTo>
                  <a:pt x="1581" y="10"/>
                </a:lnTo>
                <a:lnTo>
                  <a:pt x="1559" y="10"/>
                </a:lnTo>
                <a:lnTo>
                  <a:pt x="1539" y="13"/>
                </a:lnTo>
                <a:lnTo>
                  <a:pt x="1517" y="15"/>
                </a:lnTo>
                <a:lnTo>
                  <a:pt x="1495" y="18"/>
                </a:lnTo>
                <a:lnTo>
                  <a:pt x="1473" y="18"/>
                </a:lnTo>
                <a:lnTo>
                  <a:pt x="1451" y="18"/>
                </a:lnTo>
                <a:lnTo>
                  <a:pt x="1432" y="18"/>
                </a:lnTo>
                <a:lnTo>
                  <a:pt x="1409" y="13"/>
                </a:lnTo>
                <a:close/>
              </a:path>
            </a:pathLst>
          </a:custGeom>
          <a:solidFill>
            <a:srgbClr val="000000"/>
          </a:solidFill>
          <a:ln w="9525">
            <a:noFill/>
            <a:round/>
            <a:headEnd/>
            <a:tailEnd/>
          </a:ln>
        </p:spPr>
        <p:txBody>
          <a:bodyPr/>
          <a:lstStyle/>
          <a:p>
            <a:pPr>
              <a:defRPr/>
            </a:pPr>
            <a:endParaRPr lang="de-DE" sz="1800"/>
          </a:p>
        </p:txBody>
      </p:sp>
      <p:sp>
        <p:nvSpPr>
          <p:cNvPr id="1032" name="Freeform 15">
            <a:extLst>
              <a:ext uri="{FF2B5EF4-FFF2-40B4-BE49-F238E27FC236}">
                <a16:creationId xmlns="" xmlns:a16="http://schemas.microsoft.com/office/drawing/2014/main" id="{7BCFE89F-2444-A047-E00F-B63F58D0A1F7}"/>
              </a:ext>
            </a:extLst>
          </p:cNvPr>
          <p:cNvSpPr>
            <a:spLocks noEditPoints="1"/>
          </p:cNvSpPr>
          <p:nvPr/>
        </p:nvSpPr>
        <p:spPr bwMode="auto">
          <a:xfrm>
            <a:off x="264584" y="1130300"/>
            <a:ext cx="3528483" cy="3079750"/>
          </a:xfrm>
          <a:custGeom>
            <a:avLst/>
            <a:gdLst>
              <a:gd name="T0" fmla="*/ 1814512 w 1667"/>
              <a:gd name="T1" fmla="*/ 182563 h 1940"/>
              <a:gd name="T2" fmla="*/ 2160587 w 1667"/>
              <a:gd name="T3" fmla="*/ 479425 h 1940"/>
              <a:gd name="T4" fmla="*/ 1970087 w 1667"/>
              <a:gd name="T5" fmla="*/ 557213 h 1940"/>
              <a:gd name="T6" fmla="*/ 2024062 w 1667"/>
              <a:gd name="T7" fmla="*/ 857250 h 1940"/>
              <a:gd name="T8" fmla="*/ 1814512 w 1667"/>
              <a:gd name="T9" fmla="*/ 661988 h 1940"/>
              <a:gd name="T10" fmla="*/ 1595437 w 1667"/>
              <a:gd name="T11" fmla="*/ 635000 h 1940"/>
              <a:gd name="T12" fmla="*/ 1565275 w 1667"/>
              <a:gd name="T13" fmla="*/ 1023938 h 1940"/>
              <a:gd name="T14" fmla="*/ 1447800 w 1667"/>
              <a:gd name="T15" fmla="*/ 1149350 h 1940"/>
              <a:gd name="T16" fmla="*/ 1230312 w 1667"/>
              <a:gd name="T17" fmla="*/ 1401763 h 1940"/>
              <a:gd name="T18" fmla="*/ 1262062 w 1667"/>
              <a:gd name="T19" fmla="*/ 1549400 h 1940"/>
              <a:gd name="T20" fmla="*/ 1254125 w 1667"/>
              <a:gd name="T21" fmla="*/ 2187575 h 1940"/>
              <a:gd name="T22" fmla="*/ 1517650 w 1667"/>
              <a:gd name="T23" fmla="*/ 2366963 h 1940"/>
              <a:gd name="T24" fmla="*/ 2144712 w 1667"/>
              <a:gd name="T25" fmla="*/ 2538413 h 1940"/>
              <a:gd name="T26" fmla="*/ 2616200 w 1667"/>
              <a:gd name="T27" fmla="*/ 2667000 h 1940"/>
              <a:gd name="T28" fmla="*/ 1716087 w 1667"/>
              <a:gd name="T29" fmla="*/ 2503488 h 1940"/>
              <a:gd name="T30" fmla="*/ 879475 w 1667"/>
              <a:gd name="T31" fmla="*/ 2522538 h 1940"/>
              <a:gd name="T32" fmla="*/ 315912 w 1667"/>
              <a:gd name="T33" fmla="*/ 2720975 h 1940"/>
              <a:gd name="T34" fmla="*/ 366712 w 1667"/>
              <a:gd name="T35" fmla="*/ 15875 h 1940"/>
              <a:gd name="T36" fmla="*/ 168275 w 1667"/>
              <a:gd name="T37" fmla="*/ 182563 h 1940"/>
              <a:gd name="T38" fmla="*/ 688975 w 1667"/>
              <a:gd name="T39" fmla="*/ 222250 h 1940"/>
              <a:gd name="T40" fmla="*/ 576262 w 1667"/>
              <a:gd name="T41" fmla="*/ 401638 h 1940"/>
              <a:gd name="T42" fmla="*/ 184150 w 1667"/>
              <a:gd name="T43" fmla="*/ 509588 h 1940"/>
              <a:gd name="T44" fmla="*/ 549275 w 1667"/>
              <a:gd name="T45" fmla="*/ 712788 h 1940"/>
              <a:gd name="T46" fmla="*/ 219075 w 1667"/>
              <a:gd name="T47" fmla="*/ 736600 h 1940"/>
              <a:gd name="T48" fmla="*/ 455612 w 1667"/>
              <a:gd name="T49" fmla="*/ 1136650 h 1940"/>
              <a:gd name="T50" fmla="*/ 712787 w 1667"/>
              <a:gd name="T51" fmla="*/ 1576388 h 1940"/>
              <a:gd name="T52" fmla="*/ 431800 w 1667"/>
              <a:gd name="T53" fmla="*/ 1468438 h 1940"/>
              <a:gd name="T54" fmla="*/ 592137 w 1667"/>
              <a:gd name="T55" fmla="*/ 1857375 h 1940"/>
              <a:gd name="T56" fmla="*/ 927100 w 1667"/>
              <a:gd name="T57" fmla="*/ 1997075 h 1940"/>
              <a:gd name="T58" fmla="*/ 849312 w 1667"/>
              <a:gd name="T59" fmla="*/ 1755775 h 1940"/>
              <a:gd name="T60" fmla="*/ 985837 w 1667"/>
              <a:gd name="T61" fmla="*/ 1487488 h 1940"/>
              <a:gd name="T62" fmla="*/ 779462 w 1667"/>
              <a:gd name="T63" fmla="*/ 1517650 h 1940"/>
              <a:gd name="T64" fmla="*/ 1000125 w 1667"/>
              <a:gd name="T65" fmla="*/ 1347788 h 1940"/>
              <a:gd name="T66" fmla="*/ 981075 w 1667"/>
              <a:gd name="T67" fmla="*/ 1031875 h 1940"/>
              <a:gd name="T68" fmla="*/ 779462 w 1667"/>
              <a:gd name="T69" fmla="*/ 985838 h 1940"/>
              <a:gd name="T70" fmla="*/ 744537 w 1667"/>
              <a:gd name="T71" fmla="*/ 860425 h 1940"/>
              <a:gd name="T72" fmla="*/ 1077912 w 1667"/>
              <a:gd name="T73" fmla="*/ 638175 h 1940"/>
              <a:gd name="T74" fmla="*/ 1304925 w 1667"/>
              <a:gd name="T75" fmla="*/ 806450 h 1940"/>
              <a:gd name="T76" fmla="*/ 1327150 w 1667"/>
              <a:gd name="T77" fmla="*/ 436563 h 1940"/>
              <a:gd name="T78" fmla="*/ 1069975 w 1667"/>
              <a:gd name="T79" fmla="*/ 525463 h 1940"/>
              <a:gd name="T80" fmla="*/ 903287 w 1667"/>
              <a:gd name="T81" fmla="*/ 358775 h 1940"/>
              <a:gd name="T82" fmla="*/ 1246187 w 1667"/>
              <a:gd name="T83" fmla="*/ 144463 h 1940"/>
              <a:gd name="T84" fmla="*/ 1004887 w 1667"/>
              <a:gd name="T85" fmla="*/ 85725 h 1940"/>
              <a:gd name="T86" fmla="*/ 922337 w 1667"/>
              <a:gd name="T87" fmla="*/ 2163763 h 1940"/>
              <a:gd name="T88" fmla="*/ 876300 w 1667"/>
              <a:gd name="T89" fmla="*/ 2355850 h 1940"/>
              <a:gd name="T90" fmla="*/ 382587 w 1667"/>
              <a:gd name="T91" fmla="*/ 2546350 h 1940"/>
              <a:gd name="T92" fmla="*/ 447675 w 1667"/>
              <a:gd name="T93" fmla="*/ 2573338 h 1940"/>
              <a:gd name="T94" fmla="*/ 404812 w 1667"/>
              <a:gd name="T95" fmla="*/ 2511425 h 1940"/>
              <a:gd name="T96" fmla="*/ 600075 w 1667"/>
              <a:gd name="T97" fmla="*/ 2495550 h 1940"/>
              <a:gd name="T98" fmla="*/ 669925 w 1667"/>
              <a:gd name="T99" fmla="*/ 2495550 h 1940"/>
              <a:gd name="T100" fmla="*/ 608012 w 1667"/>
              <a:gd name="T101" fmla="*/ 2382838 h 1940"/>
              <a:gd name="T102" fmla="*/ 498475 w 1667"/>
              <a:gd name="T103" fmla="*/ 1884363 h 1940"/>
              <a:gd name="T104" fmla="*/ 619125 w 1667"/>
              <a:gd name="T105" fmla="*/ 2506663 h 1940"/>
              <a:gd name="T106" fmla="*/ 595312 w 1667"/>
              <a:gd name="T107" fmla="*/ 2476500 h 1940"/>
              <a:gd name="T108" fmla="*/ 487362 w 1667"/>
              <a:gd name="T109" fmla="*/ 2332038 h 1940"/>
              <a:gd name="T110" fmla="*/ 428625 w 1667"/>
              <a:gd name="T111" fmla="*/ 2149475 h 1940"/>
              <a:gd name="T112" fmla="*/ 179387 w 1667"/>
              <a:gd name="T113" fmla="*/ 868363 h 1940"/>
              <a:gd name="T114" fmla="*/ 179387 w 1667"/>
              <a:gd name="T115" fmla="*/ 868363 h 1940"/>
              <a:gd name="T116" fmla="*/ 160337 w 1667"/>
              <a:gd name="T117" fmla="*/ 1533525 h 1940"/>
              <a:gd name="T118" fmla="*/ 203200 w 1667"/>
              <a:gd name="T119" fmla="*/ 1474788 h 1940"/>
              <a:gd name="T120" fmla="*/ 63500 w 1667"/>
              <a:gd name="T121" fmla="*/ 1152525 h 1940"/>
              <a:gd name="T122" fmla="*/ 1136650 w 1667"/>
              <a:gd name="T123" fmla="*/ 1012825 h 19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67" h="1940">
                <a:moveTo>
                  <a:pt x="684" y="8"/>
                </a:moveTo>
                <a:lnTo>
                  <a:pt x="697" y="3"/>
                </a:lnTo>
                <a:lnTo>
                  <a:pt x="706" y="0"/>
                </a:lnTo>
                <a:lnTo>
                  <a:pt x="716" y="0"/>
                </a:lnTo>
                <a:lnTo>
                  <a:pt x="726" y="3"/>
                </a:lnTo>
                <a:lnTo>
                  <a:pt x="736" y="8"/>
                </a:lnTo>
                <a:lnTo>
                  <a:pt x="746" y="10"/>
                </a:lnTo>
                <a:lnTo>
                  <a:pt x="758" y="13"/>
                </a:lnTo>
                <a:lnTo>
                  <a:pt x="768" y="15"/>
                </a:lnTo>
                <a:lnTo>
                  <a:pt x="817" y="15"/>
                </a:lnTo>
                <a:lnTo>
                  <a:pt x="831" y="17"/>
                </a:lnTo>
                <a:lnTo>
                  <a:pt x="844" y="20"/>
                </a:lnTo>
                <a:lnTo>
                  <a:pt x="856" y="22"/>
                </a:lnTo>
                <a:lnTo>
                  <a:pt x="868" y="27"/>
                </a:lnTo>
                <a:lnTo>
                  <a:pt x="880" y="32"/>
                </a:lnTo>
                <a:lnTo>
                  <a:pt x="895" y="37"/>
                </a:lnTo>
                <a:lnTo>
                  <a:pt x="910" y="39"/>
                </a:lnTo>
                <a:lnTo>
                  <a:pt x="924" y="39"/>
                </a:lnTo>
                <a:lnTo>
                  <a:pt x="927" y="42"/>
                </a:lnTo>
                <a:lnTo>
                  <a:pt x="932" y="47"/>
                </a:lnTo>
                <a:lnTo>
                  <a:pt x="934" y="49"/>
                </a:lnTo>
                <a:lnTo>
                  <a:pt x="937" y="54"/>
                </a:lnTo>
                <a:lnTo>
                  <a:pt x="939" y="57"/>
                </a:lnTo>
                <a:lnTo>
                  <a:pt x="942" y="59"/>
                </a:lnTo>
                <a:lnTo>
                  <a:pt x="944" y="64"/>
                </a:lnTo>
                <a:lnTo>
                  <a:pt x="944" y="66"/>
                </a:lnTo>
                <a:lnTo>
                  <a:pt x="949" y="69"/>
                </a:lnTo>
                <a:lnTo>
                  <a:pt x="956" y="71"/>
                </a:lnTo>
                <a:lnTo>
                  <a:pt x="964" y="79"/>
                </a:lnTo>
                <a:lnTo>
                  <a:pt x="971" y="86"/>
                </a:lnTo>
                <a:lnTo>
                  <a:pt x="978" y="93"/>
                </a:lnTo>
                <a:lnTo>
                  <a:pt x="986" y="101"/>
                </a:lnTo>
                <a:lnTo>
                  <a:pt x="993" y="108"/>
                </a:lnTo>
                <a:lnTo>
                  <a:pt x="996" y="111"/>
                </a:lnTo>
                <a:lnTo>
                  <a:pt x="1018" y="113"/>
                </a:lnTo>
                <a:lnTo>
                  <a:pt x="1040" y="115"/>
                </a:lnTo>
                <a:lnTo>
                  <a:pt x="1062" y="120"/>
                </a:lnTo>
                <a:lnTo>
                  <a:pt x="1086" y="123"/>
                </a:lnTo>
                <a:lnTo>
                  <a:pt x="1111" y="123"/>
                </a:lnTo>
                <a:lnTo>
                  <a:pt x="1133" y="120"/>
                </a:lnTo>
                <a:lnTo>
                  <a:pt x="1143" y="115"/>
                </a:lnTo>
                <a:lnTo>
                  <a:pt x="1152" y="113"/>
                </a:lnTo>
                <a:lnTo>
                  <a:pt x="1162" y="106"/>
                </a:lnTo>
                <a:lnTo>
                  <a:pt x="1172" y="98"/>
                </a:lnTo>
                <a:lnTo>
                  <a:pt x="1184" y="98"/>
                </a:lnTo>
                <a:lnTo>
                  <a:pt x="1184" y="91"/>
                </a:lnTo>
                <a:lnTo>
                  <a:pt x="1219" y="91"/>
                </a:lnTo>
                <a:lnTo>
                  <a:pt x="1219" y="96"/>
                </a:lnTo>
                <a:lnTo>
                  <a:pt x="1219" y="98"/>
                </a:lnTo>
                <a:lnTo>
                  <a:pt x="1221" y="98"/>
                </a:lnTo>
                <a:lnTo>
                  <a:pt x="1224" y="98"/>
                </a:lnTo>
                <a:lnTo>
                  <a:pt x="1224" y="101"/>
                </a:lnTo>
                <a:lnTo>
                  <a:pt x="1224" y="106"/>
                </a:lnTo>
                <a:lnTo>
                  <a:pt x="1228" y="106"/>
                </a:lnTo>
                <a:lnTo>
                  <a:pt x="1233" y="111"/>
                </a:lnTo>
                <a:lnTo>
                  <a:pt x="1238" y="118"/>
                </a:lnTo>
                <a:lnTo>
                  <a:pt x="1246" y="128"/>
                </a:lnTo>
                <a:lnTo>
                  <a:pt x="1260" y="152"/>
                </a:lnTo>
                <a:lnTo>
                  <a:pt x="1273" y="179"/>
                </a:lnTo>
                <a:lnTo>
                  <a:pt x="1287" y="209"/>
                </a:lnTo>
                <a:lnTo>
                  <a:pt x="1297" y="233"/>
                </a:lnTo>
                <a:lnTo>
                  <a:pt x="1307" y="255"/>
                </a:lnTo>
                <a:lnTo>
                  <a:pt x="1309" y="267"/>
                </a:lnTo>
                <a:lnTo>
                  <a:pt x="1314" y="267"/>
                </a:lnTo>
                <a:lnTo>
                  <a:pt x="1317" y="270"/>
                </a:lnTo>
                <a:lnTo>
                  <a:pt x="1322" y="270"/>
                </a:lnTo>
                <a:lnTo>
                  <a:pt x="1324" y="270"/>
                </a:lnTo>
                <a:lnTo>
                  <a:pt x="1329" y="272"/>
                </a:lnTo>
                <a:lnTo>
                  <a:pt x="1331" y="272"/>
                </a:lnTo>
                <a:lnTo>
                  <a:pt x="1336" y="275"/>
                </a:lnTo>
                <a:lnTo>
                  <a:pt x="1341" y="275"/>
                </a:lnTo>
                <a:lnTo>
                  <a:pt x="1344" y="277"/>
                </a:lnTo>
                <a:lnTo>
                  <a:pt x="1346" y="280"/>
                </a:lnTo>
                <a:lnTo>
                  <a:pt x="1349" y="282"/>
                </a:lnTo>
                <a:lnTo>
                  <a:pt x="1351" y="282"/>
                </a:lnTo>
                <a:lnTo>
                  <a:pt x="1353" y="285"/>
                </a:lnTo>
                <a:lnTo>
                  <a:pt x="1356" y="287"/>
                </a:lnTo>
                <a:lnTo>
                  <a:pt x="1358" y="287"/>
                </a:lnTo>
                <a:lnTo>
                  <a:pt x="1361" y="287"/>
                </a:lnTo>
                <a:lnTo>
                  <a:pt x="1361" y="302"/>
                </a:lnTo>
                <a:lnTo>
                  <a:pt x="1366" y="321"/>
                </a:lnTo>
                <a:lnTo>
                  <a:pt x="1371" y="339"/>
                </a:lnTo>
                <a:lnTo>
                  <a:pt x="1376" y="358"/>
                </a:lnTo>
                <a:lnTo>
                  <a:pt x="1380" y="378"/>
                </a:lnTo>
                <a:lnTo>
                  <a:pt x="1388" y="395"/>
                </a:lnTo>
                <a:lnTo>
                  <a:pt x="1395" y="410"/>
                </a:lnTo>
                <a:lnTo>
                  <a:pt x="1400" y="424"/>
                </a:lnTo>
                <a:lnTo>
                  <a:pt x="1390" y="417"/>
                </a:lnTo>
                <a:lnTo>
                  <a:pt x="1383" y="410"/>
                </a:lnTo>
                <a:lnTo>
                  <a:pt x="1376" y="402"/>
                </a:lnTo>
                <a:lnTo>
                  <a:pt x="1371" y="395"/>
                </a:lnTo>
                <a:lnTo>
                  <a:pt x="1366" y="385"/>
                </a:lnTo>
                <a:lnTo>
                  <a:pt x="1361" y="375"/>
                </a:lnTo>
                <a:lnTo>
                  <a:pt x="1356" y="368"/>
                </a:lnTo>
                <a:lnTo>
                  <a:pt x="1349" y="358"/>
                </a:lnTo>
                <a:lnTo>
                  <a:pt x="1349" y="346"/>
                </a:lnTo>
                <a:lnTo>
                  <a:pt x="1344" y="346"/>
                </a:lnTo>
                <a:lnTo>
                  <a:pt x="1336" y="346"/>
                </a:lnTo>
                <a:lnTo>
                  <a:pt x="1331" y="343"/>
                </a:lnTo>
                <a:lnTo>
                  <a:pt x="1324" y="343"/>
                </a:lnTo>
                <a:lnTo>
                  <a:pt x="1319" y="341"/>
                </a:lnTo>
                <a:lnTo>
                  <a:pt x="1312" y="341"/>
                </a:lnTo>
                <a:lnTo>
                  <a:pt x="1307" y="339"/>
                </a:lnTo>
                <a:lnTo>
                  <a:pt x="1302" y="339"/>
                </a:lnTo>
                <a:lnTo>
                  <a:pt x="1300" y="343"/>
                </a:lnTo>
                <a:lnTo>
                  <a:pt x="1297" y="346"/>
                </a:lnTo>
                <a:lnTo>
                  <a:pt x="1295" y="348"/>
                </a:lnTo>
                <a:lnTo>
                  <a:pt x="1295" y="353"/>
                </a:lnTo>
                <a:lnTo>
                  <a:pt x="1292" y="356"/>
                </a:lnTo>
                <a:lnTo>
                  <a:pt x="1292" y="361"/>
                </a:lnTo>
                <a:lnTo>
                  <a:pt x="1292" y="363"/>
                </a:lnTo>
                <a:lnTo>
                  <a:pt x="1292" y="368"/>
                </a:lnTo>
                <a:lnTo>
                  <a:pt x="1285" y="368"/>
                </a:lnTo>
                <a:lnTo>
                  <a:pt x="1280" y="370"/>
                </a:lnTo>
                <a:lnTo>
                  <a:pt x="1273" y="370"/>
                </a:lnTo>
                <a:lnTo>
                  <a:pt x="1265" y="370"/>
                </a:lnTo>
                <a:lnTo>
                  <a:pt x="1258" y="370"/>
                </a:lnTo>
                <a:lnTo>
                  <a:pt x="1253" y="373"/>
                </a:lnTo>
                <a:lnTo>
                  <a:pt x="1246" y="373"/>
                </a:lnTo>
                <a:lnTo>
                  <a:pt x="1241" y="373"/>
                </a:lnTo>
                <a:lnTo>
                  <a:pt x="1241" y="351"/>
                </a:lnTo>
                <a:lnTo>
                  <a:pt x="1236" y="331"/>
                </a:lnTo>
                <a:lnTo>
                  <a:pt x="1231" y="312"/>
                </a:lnTo>
                <a:lnTo>
                  <a:pt x="1224" y="297"/>
                </a:lnTo>
                <a:lnTo>
                  <a:pt x="1216" y="282"/>
                </a:lnTo>
                <a:lnTo>
                  <a:pt x="1204" y="270"/>
                </a:lnTo>
                <a:lnTo>
                  <a:pt x="1192" y="255"/>
                </a:lnTo>
                <a:lnTo>
                  <a:pt x="1179" y="241"/>
                </a:lnTo>
                <a:lnTo>
                  <a:pt x="1172" y="241"/>
                </a:lnTo>
                <a:lnTo>
                  <a:pt x="1165" y="241"/>
                </a:lnTo>
                <a:lnTo>
                  <a:pt x="1157" y="238"/>
                </a:lnTo>
                <a:lnTo>
                  <a:pt x="1150" y="236"/>
                </a:lnTo>
                <a:lnTo>
                  <a:pt x="1143" y="233"/>
                </a:lnTo>
                <a:lnTo>
                  <a:pt x="1135" y="231"/>
                </a:lnTo>
                <a:lnTo>
                  <a:pt x="1128" y="228"/>
                </a:lnTo>
                <a:lnTo>
                  <a:pt x="1121" y="228"/>
                </a:lnTo>
                <a:lnTo>
                  <a:pt x="1113" y="216"/>
                </a:lnTo>
                <a:lnTo>
                  <a:pt x="1094" y="216"/>
                </a:lnTo>
                <a:lnTo>
                  <a:pt x="1094" y="214"/>
                </a:lnTo>
                <a:lnTo>
                  <a:pt x="1091" y="211"/>
                </a:lnTo>
                <a:lnTo>
                  <a:pt x="1089" y="209"/>
                </a:lnTo>
                <a:lnTo>
                  <a:pt x="1086" y="206"/>
                </a:lnTo>
                <a:lnTo>
                  <a:pt x="1084" y="206"/>
                </a:lnTo>
                <a:lnTo>
                  <a:pt x="1081" y="204"/>
                </a:lnTo>
                <a:lnTo>
                  <a:pt x="1076" y="204"/>
                </a:lnTo>
                <a:lnTo>
                  <a:pt x="1074" y="204"/>
                </a:lnTo>
                <a:lnTo>
                  <a:pt x="1076" y="228"/>
                </a:lnTo>
                <a:lnTo>
                  <a:pt x="1084" y="253"/>
                </a:lnTo>
                <a:lnTo>
                  <a:pt x="1094" y="275"/>
                </a:lnTo>
                <a:lnTo>
                  <a:pt x="1106" y="297"/>
                </a:lnTo>
                <a:lnTo>
                  <a:pt x="1123" y="317"/>
                </a:lnTo>
                <a:lnTo>
                  <a:pt x="1140" y="336"/>
                </a:lnTo>
                <a:lnTo>
                  <a:pt x="1160" y="356"/>
                </a:lnTo>
                <a:lnTo>
                  <a:pt x="1179" y="375"/>
                </a:lnTo>
                <a:lnTo>
                  <a:pt x="1216" y="412"/>
                </a:lnTo>
                <a:lnTo>
                  <a:pt x="1251" y="451"/>
                </a:lnTo>
                <a:lnTo>
                  <a:pt x="1263" y="471"/>
                </a:lnTo>
                <a:lnTo>
                  <a:pt x="1273" y="493"/>
                </a:lnTo>
                <a:lnTo>
                  <a:pt x="1280" y="515"/>
                </a:lnTo>
                <a:lnTo>
                  <a:pt x="1282" y="542"/>
                </a:lnTo>
                <a:lnTo>
                  <a:pt x="1277" y="540"/>
                </a:lnTo>
                <a:lnTo>
                  <a:pt x="1275" y="540"/>
                </a:lnTo>
                <a:lnTo>
                  <a:pt x="1273" y="537"/>
                </a:lnTo>
                <a:lnTo>
                  <a:pt x="1270" y="535"/>
                </a:lnTo>
                <a:lnTo>
                  <a:pt x="1270" y="530"/>
                </a:lnTo>
                <a:lnTo>
                  <a:pt x="1270" y="527"/>
                </a:lnTo>
                <a:lnTo>
                  <a:pt x="1270" y="525"/>
                </a:lnTo>
                <a:lnTo>
                  <a:pt x="1270" y="522"/>
                </a:lnTo>
                <a:lnTo>
                  <a:pt x="1260" y="515"/>
                </a:lnTo>
                <a:lnTo>
                  <a:pt x="1253" y="508"/>
                </a:lnTo>
                <a:lnTo>
                  <a:pt x="1246" y="500"/>
                </a:lnTo>
                <a:lnTo>
                  <a:pt x="1236" y="491"/>
                </a:lnTo>
                <a:lnTo>
                  <a:pt x="1228" y="483"/>
                </a:lnTo>
                <a:lnTo>
                  <a:pt x="1221" y="476"/>
                </a:lnTo>
                <a:lnTo>
                  <a:pt x="1214" y="471"/>
                </a:lnTo>
                <a:lnTo>
                  <a:pt x="1204" y="469"/>
                </a:lnTo>
                <a:lnTo>
                  <a:pt x="1204" y="471"/>
                </a:lnTo>
                <a:lnTo>
                  <a:pt x="1201" y="476"/>
                </a:lnTo>
                <a:lnTo>
                  <a:pt x="1201" y="478"/>
                </a:lnTo>
                <a:lnTo>
                  <a:pt x="1199" y="483"/>
                </a:lnTo>
                <a:lnTo>
                  <a:pt x="1197" y="486"/>
                </a:lnTo>
                <a:lnTo>
                  <a:pt x="1194" y="491"/>
                </a:lnTo>
                <a:lnTo>
                  <a:pt x="1192" y="493"/>
                </a:lnTo>
                <a:lnTo>
                  <a:pt x="1192" y="496"/>
                </a:lnTo>
                <a:lnTo>
                  <a:pt x="1192" y="493"/>
                </a:lnTo>
                <a:lnTo>
                  <a:pt x="1187" y="491"/>
                </a:lnTo>
                <a:lnTo>
                  <a:pt x="1184" y="493"/>
                </a:lnTo>
                <a:lnTo>
                  <a:pt x="1179" y="496"/>
                </a:lnTo>
                <a:lnTo>
                  <a:pt x="1175" y="496"/>
                </a:lnTo>
                <a:lnTo>
                  <a:pt x="1172" y="498"/>
                </a:lnTo>
                <a:lnTo>
                  <a:pt x="1170" y="498"/>
                </a:lnTo>
                <a:lnTo>
                  <a:pt x="1167" y="493"/>
                </a:lnTo>
                <a:lnTo>
                  <a:pt x="1162" y="493"/>
                </a:lnTo>
                <a:lnTo>
                  <a:pt x="1157" y="491"/>
                </a:lnTo>
                <a:lnTo>
                  <a:pt x="1152" y="486"/>
                </a:lnTo>
                <a:lnTo>
                  <a:pt x="1150" y="481"/>
                </a:lnTo>
                <a:lnTo>
                  <a:pt x="1148" y="469"/>
                </a:lnTo>
                <a:lnTo>
                  <a:pt x="1148" y="456"/>
                </a:lnTo>
                <a:lnTo>
                  <a:pt x="1150" y="442"/>
                </a:lnTo>
                <a:lnTo>
                  <a:pt x="1150" y="429"/>
                </a:lnTo>
                <a:lnTo>
                  <a:pt x="1148" y="424"/>
                </a:lnTo>
                <a:lnTo>
                  <a:pt x="1148" y="420"/>
                </a:lnTo>
                <a:lnTo>
                  <a:pt x="1143" y="417"/>
                </a:lnTo>
                <a:lnTo>
                  <a:pt x="1140" y="417"/>
                </a:lnTo>
                <a:lnTo>
                  <a:pt x="1135" y="422"/>
                </a:lnTo>
                <a:lnTo>
                  <a:pt x="1133" y="434"/>
                </a:lnTo>
                <a:lnTo>
                  <a:pt x="1125" y="449"/>
                </a:lnTo>
                <a:lnTo>
                  <a:pt x="1121" y="466"/>
                </a:lnTo>
                <a:lnTo>
                  <a:pt x="1116" y="483"/>
                </a:lnTo>
                <a:lnTo>
                  <a:pt x="1111" y="498"/>
                </a:lnTo>
                <a:lnTo>
                  <a:pt x="1108" y="510"/>
                </a:lnTo>
                <a:lnTo>
                  <a:pt x="1106" y="515"/>
                </a:lnTo>
                <a:lnTo>
                  <a:pt x="1106" y="510"/>
                </a:lnTo>
                <a:lnTo>
                  <a:pt x="1101" y="508"/>
                </a:lnTo>
                <a:lnTo>
                  <a:pt x="1096" y="503"/>
                </a:lnTo>
                <a:lnTo>
                  <a:pt x="1089" y="500"/>
                </a:lnTo>
                <a:lnTo>
                  <a:pt x="1084" y="498"/>
                </a:lnTo>
                <a:lnTo>
                  <a:pt x="1076" y="496"/>
                </a:lnTo>
                <a:lnTo>
                  <a:pt x="1074" y="491"/>
                </a:lnTo>
                <a:lnTo>
                  <a:pt x="1072" y="486"/>
                </a:lnTo>
                <a:lnTo>
                  <a:pt x="1067" y="481"/>
                </a:lnTo>
                <a:lnTo>
                  <a:pt x="1064" y="471"/>
                </a:lnTo>
                <a:lnTo>
                  <a:pt x="1064" y="464"/>
                </a:lnTo>
                <a:lnTo>
                  <a:pt x="1064" y="454"/>
                </a:lnTo>
                <a:lnTo>
                  <a:pt x="1064" y="444"/>
                </a:lnTo>
                <a:lnTo>
                  <a:pt x="1067" y="434"/>
                </a:lnTo>
                <a:lnTo>
                  <a:pt x="1067" y="427"/>
                </a:lnTo>
                <a:lnTo>
                  <a:pt x="1069" y="417"/>
                </a:lnTo>
                <a:lnTo>
                  <a:pt x="1064" y="422"/>
                </a:lnTo>
                <a:lnTo>
                  <a:pt x="1059" y="427"/>
                </a:lnTo>
                <a:lnTo>
                  <a:pt x="1054" y="432"/>
                </a:lnTo>
                <a:lnTo>
                  <a:pt x="1050" y="439"/>
                </a:lnTo>
                <a:lnTo>
                  <a:pt x="1045" y="446"/>
                </a:lnTo>
                <a:lnTo>
                  <a:pt x="1042" y="454"/>
                </a:lnTo>
                <a:lnTo>
                  <a:pt x="1037" y="459"/>
                </a:lnTo>
                <a:lnTo>
                  <a:pt x="1035" y="464"/>
                </a:lnTo>
                <a:lnTo>
                  <a:pt x="1035" y="454"/>
                </a:lnTo>
                <a:lnTo>
                  <a:pt x="1030" y="446"/>
                </a:lnTo>
                <a:lnTo>
                  <a:pt x="1025" y="439"/>
                </a:lnTo>
                <a:lnTo>
                  <a:pt x="1020" y="432"/>
                </a:lnTo>
                <a:lnTo>
                  <a:pt x="1015" y="424"/>
                </a:lnTo>
                <a:lnTo>
                  <a:pt x="1010" y="417"/>
                </a:lnTo>
                <a:lnTo>
                  <a:pt x="1008" y="410"/>
                </a:lnTo>
                <a:lnTo>
                  <a:pt x="1005" y="400"/>
                </a:lnTo>
                <a:lnTo>
                  <a:pt x="1003" y="400"/>
                </a:lnTo>
                <a:lnTo>
                  <a:pt x="998" y="397"/>
                </a:lnTo>
                <a:lnTo>
                  <a:pt x="993" y="395"/>
                </a:lnTo>
                <a:lnTo>
                  <a:pt x="988" y="393"/>
                </a:lnTo>
                <a:lnTo>
                  <a:pt x="983" y="390"/>
                </a:lnTo>
                <a:lnTo>
                  <a:pt x="978" y="390"/>
                </a:lnTo>
                <a:lnTo>
                  <a:pt x="976" y="393"/>
                </a:lnTo>
                <a:lnTo>
                  <a:pt x="976" y="395"/>
                </a:lnTo>
                <a:lnTo>
                  <a:pt x="983" y="346"/>
                </a:lnTo>
                <a:lnTo>
                  <a:pt x="978" y="339"/>
                </a:lnTo>
                <a:lnTo>
                  <a:pt x="971" y="331"/>
                </a:lnTo>
                <a:lnTo>
                  <a:pt x="964" y="319"/>
                </a:lnTo>
                <a:lnTo>
                  <a:pt x="954" y="309"/>
                </a:lnTo>
                <a:lnTo>
                  <a:pt x="947" y="297"/>
                </a:lnTo>
                <a:lnTo>
                  <a:pt x="937" y="290"/>
                </a:lnTo>
                <a:lnTo>
                  <a:pt x="929" y="282"/>
                </a:lnTo>
                <a:lnTo>
                  <a:pt x="922" y="280"/>
                </a:lnTo>
                <a:lnTo>
                  <a:pt x="915" y="299"/>
                </a:lnTo>
                <a:lnTo>
                  <a:pt x="905" y="324"/>
                </a:lnTo>
                <a:lnTo>
                  <a:pt x="893" y="356"/>
                </a:lnTo>
                <a:lnTo>
                  <a:pt x="880" y="390"/>
                </a:lnTo>
                <a:lnTo>
                  <a:pt x="868" y="429"/>
                </a:lnTo>
                <a:lnTo>
                  <a:pt x="856" y="466"/>
                </a:lnTo>
                <a:lnTo>
                  <a:pt x="849" y="505"/>
                </a:lnTo>
                <a:lnTo>
                  <a:pt x="841" y="540"/>
                </a:lnTo>
                <a:lnTo>
                  <a:pt x="853" y="547"/>
                </a:lnTo>
                <a:lnTo>
                  <a:pt x="866" y="557"/>
                </a:lnTo>
                <a:lnTo>
                  <a:pt x="878" y="569"/>
                </a:lnTo>
                <a:lnTo>
                  <a:pt x="893" y="579"/>
                </a:lnTo>
                <a:lnTo>
                  <a:pt x="905" y="591"/>
                </a:lnTo>
                <a:lnTo>
                  <a:pt x="917" y="601"/>
                </a:lnTo>
                <a:lnTo>
                  <a:pt x="929" y="611"/>
                </a:lnTo>
                <a:lnTo>
                  <a:pt x="937" y="618"/>
                </a:lnTo>
                <a:lnTo>
                  <a:pt x="937" y="633"/>
                </a:lnTo>
                <a:lnTo>
                  <a:pt x="942" y="633"/>
                </a:lnTo>
                <a:lnTo>
                  <a:pt x="949" y="633"/>
                </a:lnTo>
                <a:lnTo>
                  <a:pt x="956" y="635"/>
                </a:lnTo>
                <a:lnTo>
                  <a:pt x="964" y="638"/>
                </a:lnTo>
                <a:lnTo>
                  <a:pt x="974" y="640"/>
                </a:lnTo>
                <a:lnTo>
                  <a:pt x="981" y="643"/>
                </a:lnTo>
                <a:lnTo>
                  <a:pt x="986" y="645"/>
                </a:lnTo>
                <a:lnTo>
                  <a:pt x="991" y="645"/>
                </a:lnTo>
                <a:lnTo>
                  <a:pt x="1081" y="763"/>
                </a:lnTo>
                <a:lnTo>
                  <a:pt x="1013" y="790"/>
                </a:lnTo>
                <a:lnTo>
                  <a:pt x="988" y="733"/>
                </a:lnTo>
                <a:lnTo>
                  <a:pt x="983" y="731"/>
                </a:lnTo>
                <a:lnTo>
                  <a:pt x="978" y="728"/>
                </a:lnTo>
                <a:lnTo>
                  <a:pt x="974" y="728"/>
                </a:lnTo>
                <a:lnTo>
                  <a:pt x="969" y="728"/>
                </a:lnTo>
                <a:lnTo>
                  <a:pt x="961" y="733"/>
                </a:lnTo>
                <a:lnTo>
                  <a:pt x="954" y="741"/>
                </a:lnTo>
                <a:lnTo>
                  <a:pt x="947" y="746"/>
                </a:lnTo>
                <a:lnTo>
                  <a:pt x="942" y="748"/>
                </a:lnTo>
                <a:lnTo>
                  <a:pt x="939" y="746"/>
                </a:lnTo>
                <a:lnTo>
                  <a:pt x="937" y="736"/>
                </a:lnTo>
                <a:lnTo>
                  <a:pt x="937" y="738"/>
                </a:lnTo>
                <a:lnTo>
                  <a:pt x="937" y="743"/>
                </a:lnTo>
                <a:lnTo>
                  <a:pt x="934" y="748"/>
                </a:lnTo>
                <a:lnTo>
                  <a:pt x="932" y="753"/>
                </a:lnTo>
                <a:lnTo>
                  <a:pt x="929" y="758"/>
                </a:lnTo>
                <a:lnTo>
                  <a:pt x="927" y="763"/>
                </a:lnTo>
                <a:lnTo>
                  <a:pt x="924" y="765"/>
                </a:lnTo>
                <a:lnTo>
                  <a:pt x="924" y="768"/>
                </a:lnTo>
                <a:lnTo>
                  <a:pt x="924" y="765"/>
                </a:lnTo>
                <a:lnTo>
                  <a:pt x="924" y="760"/>
                </a:lnTo>
                <a:lnTo>
                  <a:pt x="924" y="758"/>
                </a:lnTo>
                <a:lnTo>
                  <a:pt x="924" y="755"/>
                </a:lnTo>
                <a:lnTo>
                  <a:pt x="927" y="753"/>
                </a:lnTo>
                <a:lnTo>
                  <a:pt x="927" y="750"/>
                </a:lnTo>
                <a:lnTo>
                  <a:pt x="929" y="748"/>
                </a:lnTo>
                <a:lnTo>
                  <a:pt x="932" y="743"/>
                </a:lnTo>
                <a:lnTo>
                  <a:pt x="932" y="741"/>
                </a:lnTo>
                <a:lnTo>
                  <a:pt x="929" y="736"/>
                </a:lnTo>
                <a:lnTo>
                  <a:pt x="929" y="733"/>
                </a:lnTo>
                <a:lnTo>
                  <a:pt x="927" y="728"/>
                </a:lnTo>
                <a:lnTo>
                  <a:pt x="927" y="726"/>
                </a:lnTo>
                <a:lnTo>
                  <a:pt x="927" y="724"/>
                </a:lnTo>
                <a:lnTo>
                  <a:pt x="924" y="719"/>
                </a:lnTo>
                <a:lnTo>
                  <a:pt x="924" y="716"/>
                </a:lnTo>
                <a:lnTo>
                  <a:pt x="920" y="719"/>
                </a:lnTo>
                <a:lnTo>
                  <a:pt x="917" y="719"/>
                </a:lnTo>
                <a:lnTo>
                  <a:pt x="912" y="724"/>
                </a:lnTo>
                <a:lnTo>
                  <a:pt x="910" y="726"/>
                </a:lnTo>
                <a:lnTo>
                  <a:pt x="907" y="731"/>
                </a:lnTo>
                <a:lnTo>
                  <a:pt x="905" y="736"/>
                </a:lnTo>
                <a:lnTo>
                  <a:pt x="902" y="741"/>
                </a:lnTo>
                <a:lnTo>
                  <a:pt x="900" y="743"/>
                </a:lnTo>
                <a:lnTo>
                  <a:pt x="900" y="736"/>
                </a:lnTo>
                <a:lnTo>
                  <a:pt x="902" y="728"/>
                </a:lnTo>
                <a:lnTo>
                  <a:pt x="902" y="721"/>
                </a:lnTo>
                <a:lnTo>
                  <a:pt x="905" y="714"/>
                </a:lnTo>
                <a:lnTo>
                  <a:pt x="902" y="706"/>
                </a:lnTo>
                <a:lnTo>
                  <a:pt x="902" y="701"/>
                </a:lnTo>
                <a:lnTo>
                  <a:pt x="900" y="697"/>
                </a:lnTo>
                <a:lnTo>
                  <a:pt x="900" y="692"/>
                </a:lnTo>
                <a:lnTo>
                  <a:pt x="873" y="716"/>
                </a:lnTo>
                <a:lnTo>
                  <a:pt x="873" y="711"/>
                </a:lnTo>
                <a:lnTo>
                  <a:pt x="871" y="706"/>
                </a:lnTo>
                <a:lnTo>
                  <a:pt x="868" y="701"/>
                </a:lnTo>
                <a:lnTo>
                  <a:pt x="866" y="699"/>
                </a:lnTo>
                <a:lnTo>
                  <a:pt x="863" y="694"/>
                </a:lnTo>
                <a:lnTo>
                  <a:pt x="861" y="692"/>
                </a:lnTo>
                <a:lnTo>
                  <a:pt x="861" y="689"/>
                </a:lnTo>
                <a:lnTo>
                  <a:pt x="861" y="684"/>
                </a:lnTo>
                <a:lnTo>
                  <a:pt x="856" y="684"/>
                </a:lnTo>
                <a:lnTo>
                  <a:pt x="851" y="682"/>
                </a:lnTo>
                <a:lnTo>
                  <a:pt x="844" y="679"/>
                </a:lnTo>
                <a:lnTo>
                  <a:pt x="836" y="677"/>
                </a:lnTo>
                <a:lnTo>
                  <a:pt x="829" y="674"/>
                </a:lnTo>
                <a:lnTo>
                  <a:pt x="822" y="672"/>
                </a:lnTo>
                <a:lnTo>
                  <a:pt x="814" y="672"/>
                </a:lnTo>
                <a:lnTo>
                  <a:pt x="809" y="670"/>
                </a:lnTo>
                <a:lnTo>
                  <a:pt x="812" y="674"/>
                </a:lnTo>
                <a:lnTo>
                  <a:pt x="812" y="682"/>
                </a:lnTo>
                <a:lnTo>
                  <a:pt x="812" y="694"/>
                </a:lnTo>
                <a:lnTo>
                  <a:pt x="809" y="706"/>
                </a:lnTo>
                <a:lnTo>
                  <a:pt x="802" y="738"/>
                </a:lnTo>
                <a:lnTo>
                  <a:pt x="790" y="773"/>
                </a:lnTo>
                <a:lnTo>
                  <a:pt x="777" y="809"/>
                </a:lnTo>
                <a:lnTo>
                  <a:pt x="768" y="839"/>
                </a:lnTo>
                <a:lnTo>
                  <a:pt x="760" y="858"/>
                </a:lnTo>
                <a:lnTo>
                  <a:pt x="758" y="866"/>
                </a:lnTo>
                <a:lnTo>
                  <a:pt x="775" y="883"/>
                </a:lnTo>
                <a:lnTo>
                  <a:pt x="807" y="905"/>
                </a:lnTo>
                <a:lnTo>
                  <a:pt x="849" y="934"/>
                </a:lnTo>
                <a:lnTo>
                  <a:pt x="898" y="966"/>
                </a:lnTo>
                <a:lnTo>
                  <a:pt x="947" y="996"/>
                </a:lnTo>
                <a:lnTo>
                  <a:pt x="993" y="1020"/>
                </a:lnTo>
                <a:lnTo>
                  <a:pt x="1030" y="1040"/>
                </a:lnTo>
                <a:lnTo>
                  <a:pt x="1050" y="1047"/>
                </a:lnTo>
                <a:lnTo>
                  <a:pt x="1052" y="1047"/>
                </a:lnTo>
                <a:lnTo>
                  <a:pt x="1052" y="1050"/>
                </a:lnTo>
                <a:lnTo>
                  <a:pt x="1050" y="1052"/>
                </a:lnTo>
                <a:lnTo>
                  <a:pt x="1045" y="1054"/>
                </a:lnTo>
                <a:lnTo>
                  <a:pt x="1035" y="1062"/>
                </a:lnTo>
                <a:lnTo>
                  <a:pt x="1020" y="1067"/>
                </a:lnTo>
                <a:lnTo>
                  <a:pt x="1008" y="1072"/>
                </a:lnTo>
                <a:lnTo>
                  <a:pt x="998" y="1077"/>
                </a:lnTo>
                <a:lnTo>
                  <a:pt x="993" y="1079"/>
                </a:lnTo>
                <a:lnTo>
                  <a:pt x="991" y="1081"/>
                </a:lnTo>
                <a:lnTo>
                  <a:pt x="991" y="1084"/>
                </a:lnTo>
                <a:lnTo>
                  <a:pt x="991" y="1086"/>
                </a:lnTo>
                <a:lnTo>
                  <a:pt x="949" y="1052"/>
                </a:lnTo>
                <a:lnTo>
                  <a:pt x="910" y="1067"/>
                </a:lnTo>
                <a:lnTo>
                  <a:pt x="875" y="1069"/>
                </a:lnTo>
                <a:lnTo>
                  <a:pt x="875" y="1067"/>
                </a:lnTo>
                <a:lnTo>
                  <a:pt x="875" y="1059"/>
                </a:lnTo>
                <a:lnTo>
                  <a:pt x="873" y="1052"/>
                </a:lnTo>
                <a:lnTo>
                  <a:pt x="871" y="1045"/>
                </a:lnTo>
                <a:lnTo>
                  <a:pt x="868" y="1037"/>
                </a:lnTo>
                <a:lnTo>
                  <a:pt x="866" y="1030"/>
                </a:lnTo>
                <a:lnTo>
                  <a:pt x="863" y="1025"/>
                </a:lnTo>
                <a:lnTo>
                  <a:pt x="861" y="1023"/>
                </a:lnTo>
                <a:lnTo>
                  <a:pt x="858" y="1023"/>
                </a:lnTo>
                <a:lnTo>
                  <a:pt x="856" y="1023"/>
                </a:lnTo>
                <a:lnTo>
                  <a:pt x="851" y="1025"/>
                </a:lnTo>
                <a:lnTo>
                  <a:pt x="846" y="1028"/>
                </a:lnTo>
                <a:lnTo>
                  <a:pt x="839" y="1030"/>
                </a:lnTo>
                <a:lnTo>
                  <a:pt x="834" y="1032"/>
                </a:lnTo>
                <a:lnTo>
                  <a:pt x="826" y="1035"/>
                </a:lnTo>
                <a:lnTo>
                  <a:pt x="822" y="1035"/>
                </a:lnTo>
                <a:lnTo>
                  <a:pt x="814" y="1023"/>
                </a:lnTo>
                <a:lnTo>
                  <a:pt x="807" y="976"/>
                </a:lnTo>
                <a:lnTo>
                  <a:pt x="795" y="976"/>
                </a:lnTo>
                <a:lnTo>
                  <a:pt x="795" y="983"/>
                </a:lnTo>
                <a:lnTo>
                  <a:pt x="782" y="983"/>
                </a:lnTo>
                <a:lnTo>
                  <a:pt x="780" y="986"/>
                </a:lnTo>
                <a:lnTo>
                  <a:pt x="773" y="988"/>
                </a:lnTo>
                <a:lnTo>
                  <a:pt x="763" y="988"/>
                </a:lnTo>
                <a:lnTo>
                  <a:pt x="753" y="991"/>
                </a:lnTo>
                <a:lnTo>
                  <a:pt x="741" y="991"/>
                </a:lnTo>
                <a:lnTo>
                  <a:pt x="731" y="993"/>
                </a:lnTo>
                <a:lnTo>
                  <a:pt x="721" y="993"/>
                </a:lnTo>
                <a:lnTo>
                  <a:pt x="716" y="993"/>
                </a:lnTo>
                <a:lnTo>
                  <a:pt x="704" y="1020"/>
                </a:lnTo>
                <a:lnTo>
                  <a:pt x="694" y="1047"/>
                </a:lnTo>
                <a:lnTo>
                  <a:pt x="684" y="1077"/>
                </a:lnTo>
                <a:lnTo>
                  <a:pt x="679" y="1111"/>
                </a:lnTo>
                <a:lnTo>
                  <a:pt x="677" y="1150"/>
                </a:lnTo>
                <a:lnTo>
                  <a:pt x="677" y="1197"/>
                </a:lnTo>
                <a:lnTo>
                  <a:pt x="679" y="1253"/>
                </a:lnTo>
                <a:lnTo>
                  <a:pt x="687" y="1322"/>
                </a:lnTo>
                <a:lnTo>
                  <a:pt x="692" y="1327"/>
                </a:lnTo>
                <a:lnTo>
                  <a:pt x="699" y="1334"/>
                </a:lnTo>
                <a:lnTo>
                  <a:pt x="709" y="1346"/>
                </a:lnTo>
                <a:lnTo>
                  <a:pt x="721" y="1361"/>
                </a:lnTo>
                <a:lnTo>
                  <a:pt x="733" y="1373"/>
                </a:lnTo>
                <a:lnTo>
                  <a:pt x="743" y="1385"/>
                </a:lnTo>
                <a:lnTo>
                  <a:pt x="750" y="1395"/>
                </a:lnTo>
                <a:lnTo>
                  <a:pt x="755" y="1400"/>
                </a:lnTo>
                <a:lnTo>
                  <a:pt x="760" y="1400"/>
                </a:lnTo>
                <a:lnTo>
                  <a:pt x="765" y="1400"/>
                </a:lnTo>
                <a:lnTo>
                  <a:pt x="770" y="1403"/>
                </a:lnTo>
                <a:lnTo>
                  <a:pt x="775" y="1403"/>
                </a:lnTo>
                <a:lnTo>
                  <a:pt x="780" y="1405"/>
                </a:lnTo>
                <a:lnTo>
                  <a:pt x="785" y="1405"/>
                </a:lnTo>
                <a:lnTo>
                  <a:pt x="790" y="1405"/>
                </a:lnTo>
                <a:lnTo>
                  <a:pt x="795" y="1405"/>
                </a:lnTo>
                <a:lnTo>
                  <a:pt x="795" y="1403"/>
                </a:lnTo>
                <a:lnTo>
                  <a:pt x="795" y="1398"/>
                </a:lnTo>
                <a:lnTo>
                  <a:pt x="792" y="1393"/>
                </a:lnTo>
                <a:lnTo>
                  <a:pt x="792" y="1390"/>
                </a:lnTo>
                <a:lnTo>
                  <a:pt x="790" y="1385"/>
                </a:lnTo>
                <a:lnTo>
                  <a:pt x="790" y="1383"/>
                </a:lnTo>
                <a:lnTo>
                  <a:pt x="790" y="1378"/>
                </a:lnTo>
                <a:lnTo>
                  <a:pt x="787" y="1373"/>
                </a:lnTo>
                <a:lnTo>
                  <a:pt x="797" y="1373"/>
                </a:lnTo>
                <a:lnTo>
                  <a:pt x="804" y="1373"/>
                </a:lnTo>
                <a:lnTo>
                  <a:pt x="814" y="1371"/>
                </a:lnTo>
                <a:lnTo>
                  <a:pt x="824" y="1371"/>
                </a:lnTo>
                <a:lnTo>
                  <a:pt x="834" y="1368"/>
                </a:lnTo>
                <a:lnTo>
                  <a:pt x="844" y="1368"/>
                </a:lnTo>
                <a:lnTo>
                  <a:pt x="851" y="1368"/>
                </a:lnTo>
                <a:lnTo>
                  <a:pt x="861" y="1366"/>
                </a:lnTo>
                <a:lnTo>
                  <a:pt x="861" y="1368"/>
                </a:lnTo>
                <a:lnTo>
                  <a:pt x="863" y="1371"/>
                </a:lnTo>
                <a:lnTo>
                  <a:pt x="863" y="1373"/>
                </a:lnTo>
                <a:lnTo>
                  <a:pt x="868" y="1376"/>
                </a:lnTo>
                <a:lnTo>
                  <a:pt x="871" y="1378"/>
                </a:lnTo>
                <a:lnTo>
                  <a:pt x="873" y="1381"/>
                </a:lnTo>
                <a:lnTo>
                  <a:pt x="875" y="1383"/>
                </a:lnTo>
                <a:lnTo>
                  <a:pt x="880" y="1385"/>
                </a:lnTo>
                <a:lnTo>
                  <a:pt x="880" y="1395"/>
                </a:lnTo>
                <a:lnTo>
                  <a:pt x="880" y="1403"/>
                </a:lnTo>
                <a:lnTo>
                  <a:pt x="880" y="1412"/>
                </a:lnTo>
                <a:lnTo>
                  <a:pt x="883" y="1422"/>
                </a:lnTo>
                <a:lnTo>
                  <a:pt x="883" y="1435"/>
                </a:lnTo>
                <a:lnTo>
                  <a:pt x="885" y="1444"/>
                </a:lnTo>
                <a:lnTo>
                  <a:pt x="885" y="1454"/>
                </a:lnTo>
                <a:lnTo>
                  <a:pt x="885" y="1464"/>
                </a:lnTo>
                <a:lnTo>
                  <a:pt x="888" y="1466"/>
                </a:lnTo>
                <a:lnTo>
                  <a:pt x="893" y="1466"/>
                </a:lnTo>
                <a:lnTo>
                  <a:pt x="898" y="1469"/>
                </a:lnTo>
                <a:lnTo>
                  <a:pt x="902" y="1471"/>
                </a:lnTo>
                <a:lnTo>
                  <a:pt x="905" y="1476"/>
                </a:lnTo>
                <a:lnTo>
                  <a:pt x="910" y="1479"/>
                </a:lnTo>
                <a:lnTo>
                  <a:pt x="912" y="1481"/>
                </a:lnTo>
                <a:lnTo>
                  <a:pt x="912" y="1484"/>
                </a:lnTo>
                <a:lnTo>
                  <a:pt x="917" y="1484"/>
                </a:lnTo>
                <a:lnTo>
                  <a:pt x="922" y="1486"/>
                </a:lnTo>
                <a:lnTo>
                  <a:pt x="929" y="1486"/>
                </a:lnTo>
                <a:lnTo>
                  <a:pt x="934" y="1488"/>
                </a:lnTo>
                <a:lnTo>
                  <a:pt x="942" y="1488"/>
                </a:lnTo>
                <a:lnTo>
                  <a:pt x="947" y="1488"/>
                </a:lnTo>
                <a:lnTo>
                  <a:pt x="951" y="1491"/>
                </a:lnTo>
                <a:lnTo>
                  <a:pt x="956" y="1491"/>
                </a:lnTo>
                <a:lnTo>
                  <a:pt x="959" y="1493"/>
                </a:lnTo>
                <a:lnTo>
                  <a:pt x="959" y="1496"/>
                </a:lnTo>
                <a:lnTo>
                  <a:pt x="961" y="1498"/>
                </a:lnTo>
                <a:lnTo>
                  <a:pt x="964" y="1498"/>
                </a:lnTo>
                <a:lnTo>
                  <a:pt x="964" y="1501"/>
                </a:lnTo>
                <a:lnTo>
                  <a:pt x="964" y="1503"/>
                </a:lnTo>
                <a:lnTo>
                  <a:pt x="976" y="1503"/>
                </a:lnTo>
                <a:lnTo>
                  <a:pt x="978" y="1511"/>
                </a:lnTo>
                <a:lnTo>
                  <a:pt x="983" y="1518"/>
                </a:lnTo>
                <a:lnTo>
                  <a:pt x="988" y="1523"/>
                </a:lnTo>
                <a:lnTo>
                  <a:pt x="996" y="1528"/>
                </a:lnTo>
                <a:lnTo>
                  <a:pt x="1003" y="1535"/>
                </a:lnTo>
                <a:lnTo>
                  <a:pt x="1010" y="1540"/>
                </a:lnTo>
                <a:lnTo>
                  <a:pt x="1018" y="1545"/>
                </a:lnTo>
                <a:lnTo>
                  <a:pt x="1023" y="1550"/>
                </a:lnTo>
                <a:lnTo>
                  <a:pt x="1050" y="1550"/>
                </a:lnTo>
                <a:lnTo>
                  <a:pt x="1054" y="1562"/>
                </a:lnTo>
                <a:lnTo>
                  <a:pt x="1064" y="1562"/>
                </a:lnTo>
                <a:lnTo>
                  <a:pt x="1074" y="1564"/>
                </a:lnTo>
                <a:lnTo>
                  <a:pt x="1084" y="1569"/>
                </a:lnTo>
                <a:lnTo>
                  <a:pt x="1094" y="1572"/>
                </a:lnTo>
                <a:lnTo>
                  <a:pt x="1103" y="1577"/>
                </a:lnTo>
                <a:lnTo>
                  <a:pt x="1113" y="1579"/>
                </a:lnTo>
                <a:lnTo>
                  <a:pt x="1123" y="1582"/>
                </a:lnTo>
                <a:lnTo>
                  <a:pt x="1133" y="1582"/>
                </a:lnTo>
                <a:lnTo>
                  <a:pt x="1143" y="1589"/>
                </a:lnTo>
                <a:lnTo>
                  <a:pt x="1152" y="1596"/>
                </a:lnTo>
                <a:lnTo>
                  <a:pt x="1165" y="1601"/>
                </a:lnTo>
                <a:lnTo>
                  <a:pt x="1177" y="1606"/>
                </a:lnTo>
                <a:lnTo>
                  <a:pt x="1204" y="1611"/>
                </a:lnTo>
                <a:lnTo>
                  <a:pt x="1236" y="1616"/>
                </a:lnTo>
                <a:lnTo>
                  <a:pt x="1265" y="1616"/>
                </a:lnTo>
                <a:lnTo>
                  <a:pt x="1292" y="1616"/>
                </a:lnTo>
                <a:lnTo>
                  <a:pt x="1319" y="1613"/>
                </a:lnTo>
                <a:lnTo>
                  <a:pt x="1341" y="1613"/>
                </a:lnTo>
                <a:lnTo>
                  <a:pt x="1341" y="1609"/>
                </a:lnTo>
                <a:lnTo>
                  <a:pt x="1344" y="1604"/>
                </a:lnTo>
                <a:lnTo>
                  <a:pt x="1346" y="1601"/>
                </a:lnTo>
                <a:lnTo>
                  <a:pt x="1351" y="1599"/>
                </a:lnTo>
                <a:lnTo>
                  <a:pt x="1353" y="1596"/>
                </a:lnTo>
                <a:lnTo>
                  <a:pt x="1358" y="1596"/>
                </a:lnTo>
                <a:lnTo>
                  <a:pt x="1361" y="1591"/>
                </a:lnTo>
                <a:lnTo>
                  <a:pt x="1361" y="1589"/>
                </a:lnTo>
                <a:lnTo>
                  <a:pt x="1368" y="1584"/>
                </a:lnTo>
                <a:lnTo>
                  <a:pt x="1376" y="1582"/>
                </a:lnTo>
                <a:lnTo>
                  <a:pt x="1383" y="1579"/>
                </a:lnTo>
                <a:lnTo>
                  <a:pt x="1393" y="1579"/>
                </a:lnTo>
                <a:lnTo>
                  <a:pt x="1412" y="1579"/>
                </a:lnTo>
                <a:lnTo>
                  <a:pt x="1432" y="1582"/>
                </a:lnTo>
                <a:lnTo>
                  <a:pt x="1454" y="1587"/>
                </a:lnTo>
                <a:lnTo>
                  <a:pt x="1471" y="1589"/>
                </a:lnTo>
                <a:lnTo>
                  <a:pt x="1491" y="1594"/>
                </a:lnTo>
                <a:lnTo>
                  <a:pt x="1503" y="1594"/>
                </a:lnTo>
                <a:lnTo>
                  <a:pt x="1508" y="1599"/>
                </a:lnTo>
                <a:lnTo>
                  <a:pt x="1510" y="1601"/>
                </a:lnTo>
                <a:lnTo>
                  <a:pt x="1513" y="1604"/>
                </a:lnTo>
                <a:lnTo>
                  <a:pt x="1515" y="1606"/>
                </a:lnTo>
                <a:lnTo>
                  <a:pt x="1518" y="1606"/>
                </a:lnTo>
                <a:lnTo>
                  <a:pt x="1520" y="1609"/>
                </a:lnTo>
                <a:lnTo>
                  <a:pt x="1525" y="1609"/>
                </a:lnTo>
                <a:lnTo>
                  <a:pt x="1530" y="1609"/>
                </a:lnTo>
                <a:lnTo>
                  <a:pt x="1537" y="1621"/>
                </a:lnTo>
                <a:lnTo>
                  <a:pt x="1550" y="1621"/>
                </a:lnTo>
                <a:lnTo>
                  <a:pt x="1562" y="1633"/>
                </a:lnTo>
                <a:lnTo>
                  <a:pt x="1574" y="1633"/>
                </a:lnTo>
                <a:lnTo>
                  <a:pt x="1586" y="1636"/>
                </a:lnTo>
                <a:lnTo>
                  <a:pt x="1599" y="1638"/>
                </a:lnTo>
                <a:lnTo>
                  <a:pt x="1613" y="1643"/>
                </a:lnTo>
                <a:lnTo>
                  <a:pt x="1628" y="1645"/>
                </a:lnTo>
                <a:lnTo>
                  <a:pt x="1643" y="1650"/>
                </a:lnTo>
                <a:lnTo>
                  <a:pt x="1655" y="1655"/>
                </a:lnTo>
                <a:lnTo>
                  <a:pt x="1667" y="1660"/>
                </a:lnTo>
                <a:lnTo>
                  <a:pt x="1665" y="1663"/>
                </a:lnTo>
                <a:lnTo>
                  <a:pt x="1660" y="1665"/>
                </a:lnTo>
                <a:lnTo>
                  <a:pt x="1657" y="1667"/>
                </a:lnTo>
                <a:lnTo>
                  <a:pt x="1655" y="1667"/>
                </a:lnTo>
                <a:lnTo>
                  <a:pt x="1650" y="1670"/>
                </a:lnTo>
                <a:lnTo>
                  <a:pt x="1650" y="1672"/>
                </a:lnTo>
                <a:lnTo>
                  <a:pt x="1648" y="1675"/>
                </a:lnTo>
                <a:lnTo>
                  <a:pt x="1648" y="1680"/>
                </a:lnTo>
                <a:lnTo>
                  <a:pt x="1601" y="1680"/>
                </a:lnTo>
                <a:lnTo>
                  <a:pt x="1594" y="1667"/>
                </a:lnTo>
                <a:lnTo>
                  <a:pt x="1586" y="1665"/>
                </a:lnTo>
                <a:lnTo>
                  <a:pt x="1577" y="1665"/>
                </a:lnTo>
                <a:lnTo>
                  <a:pt x="1567" y="1663"/>
                </a:lnTo>
                <a:lnTo>
                  <a:pt x="1557" y="1660"/>
                </a:lnTo>
                <a:lnTo>
                  <a:pt x="1545" y="1658"/>
                </a:lnTo>
                <a:lnTo>
                  <a:pt x="1535" y="1655"/>
                </a:lnTo>
                <a:lnTo>
                  <a:pt x="1525" y="1653"/>
                </a:lnTo>
                <a:lnTo>
                  <a:pt x="1518" y="1653"/>
                </a:lnTo>
                <a:lnTo>
                  <a:pt x="1483" y="1648"/>
                </a:lnTo>
                <a:lnTo>
                  <a:pt x="1447" y="1648"/>
                </a:lnTo>
                <a:lnTo>
                  <a:pt x="1407" y="1648"/>
                </a:lnTo>
                <a:lnTo>
                  <a:pt x="1366" y="1650"/>
                </a:lnTo>
                <a:lnTo>
                  <a:pt x="1324" y="1650"/>
                </a:lnTo>
                <a:lnTo>
                  <a:pt x="1282" y="1648"/>
                </a:lnTo>
                <a:lnTo>
                  <a:pt x="1265" y="1645"/>
                </a:lnTo>
                <a:lnTo>
                  <a:pt x="1248" y="1640"/>
                </a:lnTo>
                <a:lnTo>
                  <a:pt x="1231" y="1636"/>
                </a:lnTo>
                <a:lnTo>
                  <a:pt x="1219" y="1628"/>
                </a:lnTo>
                <a:lnTo>
                  <a:pt x="1219" y="1621"/>
                </a:lnTo>
                <a:lnTo>
                  <a:pt x="1192" y="1621"/>
                </a:lnTo>
                <a:lnTo>
                  <a:pt x="1192" y="1613"/>
                </a:lnTo>
                <a:lnTo>
                  <a:pt x="1189" y="1613"/>
                </a:lnTo>
                <a:lnTo>
                  <a:pt x="1184" y="1613"/>
                </a:lnTo>
                <a:lnTo>
                  <a:pt x="1179" y="1611"/>
                </a:lnTo>
                <a:lnTo>
                  <a:pt x="1175" y="1611"/>
                </a:lnTo>
                <a:lnTo>
                  <a:pt x="1170" y="1609"/>
                </a:lnTo>
                <a:lnTo>
                  <a:pt x="1167" y="1609"/>
                </a:lnTo>
                <a:lnTo>
                  <a:pt x="1162" y="1609"/>
                </a:lnTo>
                <a:lnTo>
                  <a:pt x="1160" y="1609"/>
                </a:lnTo>
                <a:lnTo>
                  <a:pt x="1160" y="1601"/>
                </a:lnTo>
                <a:lnTo>
                  <a:pt x="1140" y="1601"/>
                </a:lnTo>
                <a:lnTo>
                  <a:pt x="1140" y="1594"/>
                </a:lnTo>
                <a:lnTo>
                  <a:pt x="1133" y="1591"/>
                </a:lnTo>
                <a:lnTo>
                  <a:pt x="1125" y="1589"/>
                </a:lnTo>
                <a:lnTo>
                  <a:pt x="1116" y="1587"/>
                </a:lnTo>
                <a:lnTo>
                  <a:pt x="1106" y="1584"/>
                </a:lnTo>
                <a:lnTo>
                  <a:pt x="1099" y="1582"/>
                </a:lnTo>
                <a:lnTo>
                  <a:pt x="1089" y="1579"/>
                </a:lnTo>
                <a:lnTo>
                  <a:pt x="1081" y="1577"/>
                </a:lnTo>
                <a:lnTo>
                  <a:pt x="1074" y="1574"/>
                </a:lnTo>
                <a:lnTo>
                  <a:pt x="1074" y="1569"/>
                </a:lnTo>
                <a:lnTo>
                  <a:pt x="1067" y="1567"/>
                </a:lnTo>
                <a:lnTo>
                  <a:pt x="1054" y="1564"/>
                </a:lnTo>
                <a:lnTo>
                  <a:pt x="1037" y="1564"/>
                </a:lnTo>
                <a:lnTo>
                  <a:pt x="1018" y="1564"/>
                </a:lnTo>
                <a:lnTo>
                  <a:pt x="1000" y="1564"/>
                </a:lnTo>
                <a:lnTo>
                  <a:pt x="983" y="1564"/>
                </a:lnTo>
                <a:lnTo>
                  <a:pt x="969" y="1567"/>
                </a:lnTo>
                <a:lnTo>
                  <a:pt x="956" y="1569"/>
                </a:lnTo>
                <a:lnTo>
                  <a:pt x="956" y="1574"/>
                </a:lnTo>
                <a:lnTo>
                  <a:pt x="949" y="1577"/>
                </a:lnTo>
                <a:lnTo>
                  <a:pt x="937" y="1582"/>
                </a:lnTo>
                <a:lnTo>
                  <a:pt x="924" y="1584"/>
                </a:lnTo>
                <a:lnTo>
                  <a:pt x="912" y="1587"/>
                </a:lnTo>
                <a:lnTo>
                  <a:pt x="902" y="1591"/>
                </a:lnTo>
                <a:lnTo>
                  <a:pt x="900" y="1591"/>
                </a:lnTo>
                <a:lnTo>
                  <a:pt x="907" y="1594"/>
                </a:lnTo>
                <a:lnTo>
                  <a:pt x="924" y="1594"/>
                </a:lnTo>
                <a:lnTo>
                  <a:pt x="932" y="1601"/>
                </a:lnTo>
                <a:lnTo>
                  <a:pt x="920" y="1613"/>
                </a:lnTo>
                <a:lnTo>
                  <a:pt x="905" y="1613"/>
                </a:lnTo>
                <a:lnTo>
                  <a:pt x="905" y="1609"/>
                </a:lnTo>
                <a:lnTo>
                  <a:pt x="898" y="1606"/>
                </a:lnTo>
                <a:lnTo>
                  <a:pt x="888" y="1604"/>
                </a:lnTo>
                <a:lnTo>
                  <a:pt x="873" y="1601"/>
                </a:lnTo>
                <a:lnTo>
                  <a:pt x="858" y="1601"/>
                </a:lnTo>
                <a:lnTo>
                  <a:pt x="844" y="1599"/>
                </a:lnTo>
                <a:lnTo>
                  <a:pt x="829" y="1599"/>
                </a:lnTo>
                <a:lnTo>
                  <a:pt x="817" y="1596"/>
                </a:lnTo>
                <a:lnTo>
                  <a:pt x="807" y="1594"/>
                </a:lnTo>
                <a:lnTo>
                  <a:pt x="785" y="1589"/>
                </a:lnTo>
                <a:lnTo>
                  <a:pt x="753" y="1584"/>
                </a:lnTo>
                <a:lnTo>
                  <a:pt x="716" y="1579"/>
                </a:lnTo>
                <a:lnTo>
                  <a:pt x="677" y="1574"/>
                </a:lnTo>
                <a:lnTo>
                  <a:pt x="638" y="1572"/>
                </a:lnTo>
                <a:lnTo>
                  <a:pt x="601" y="1574"/>
                </a:lnTo>
                <a:lnTo>
                  <a:pt x="586" y="1577"/>
                </a:lnTo>
                <a:lnTo>
                  <a:pt x="572" y="1579"/>
                </a:lnTo>
                <a:lnTo>
                  <a:pt x="562" y="1582"/>
                </a:lnTo>
                <a:lnTo>
                  <a:pt x="554" y="1589"/>
                </a:lnTo>
                <a:lnTo>
                  <a:pt x="535" y="1589"/>
                </a:lnTo>
                <a:lnTo>
                  <a:pt x="532" y="1591"/>
                </a:lnTo>
                <a:lnTo>
                  <a:pt x="530" y="1594"/>
                </a:lnTo>
                <a:lnTo>
                  <a:pt x="530" y="1596"/>
                </a:lnTo>
                <a:lnTo>
                  <a:pt x="527" y="1596"/>
                </a:lnTo>
                <a:lnTo>
                  <a:pt x="527" y="1599"/>
                </a:lnTo>
                <a:lnTo>
                  <a:pt x="527" y="1601"/>
                </a:lnTo>
                <a:lnTo>
                  <a:pt x="527" y="1604"/>
                </a:lnTo>
                <a:lnTo>
                  <a:pt x="527" y="1609"/>
                </a:lnTo>
                <a:lnTo>
                  <a:pt x="532" y="1611"/>
                </a:lnTo>
                <a:lnTo>
                  <a:pt x="540" y="1616"/>
                </a:lnTo>
                <a:lnTo>
                  <a:pt x="545" y="1618"/>
                </a:lnTo>
                <a:lnTo>
                  <a:pt x="552" y="1618"/>
                </a:lnTo>
                <a:lnTo>
                  <a:pt x="557" y="1621"/>
                </a:lnTo>
                <a:lnTo>
                  <a:pt x="562" y="1621"/>
                </a:lnTo>
                <a:lnTo>
                  <a:pt x="569" y="1621"/>
                </a:lnTo>
                <a:lnTo>
                  <a:pt x="574" y="1621"/>
                </a:lnTo>
                <a:lnTo>
                  <a:pt x="559" y="1626"/>
                </a:lnTo>
                <a:lnTo>
                  <a:pt x="545" y="1631"/>
                </a:lnTo>
                <a:lnTo>
                  <a:pt x="527" y="1636"/>
                </a:lnTo>
                <a:lnTo>
                  <a:pt x="510" y="1638"/>
                </a:lnTo>
                <a:lnTo>
                  <a:pt x="493" y="1643"/>
                </a:lnTo>
                <a:lnTo>
                  <a:pt x="476" y="1645"/>
                </a:lnTo>
                <a:lnTo>
                  <a:pt x="459" y="1645"/>
                </a:lnTo>
                <a:lnTo>
                  <a:pt x="444" y="1648"/>
                </a:lnTo>
                <a:lnTo>
                  <a:pt x="442" y="1650"/>
                </a:lnTo>
                <a:lnTo>
                  <a:pt x="437" y="1655"/>
                </a:lnTo>
                <a:lnTo>
                  <a:pt x="429" y="1660"/>
                </a:lnTo>
                <a:lnTo>
                  <a:pt x="420" y="1665"/>
                </a:lnTo>
                <a:lnTo>
                  <a:pt x="410" y="1670"/>
                </a:lnTo>
                <a:lnTo>
                  <a:pt x="402" y="1675"/>
                </a:lnTo>
                <a:lnTo>
                  <a:pt x="395" y="1677"/>
                </a:lnTo>
                <a:lnTo>
                  <a:pt x="393" y="1680"/>
                </a:lnTo>
                <a:lnTo>
                  <a:pt x="393" y="1699"/>
                </a:lnTo>
                <a:lnTo>
                  <a:pt x="371" y="1699"/>
                </a:lnTo>
                <a:lnTo>
                  <a:pt x="341" y="1699"/>
                </a:lnTo>
                <a:lnTo>
                  <a:pt x="309" y="1699"/>
                </a:lnTo>
                <a:lnTo>
                  <a:pt x="275" y="1699"/>
                </a:lnTo>
                <a:lnTo>
                  <a:pt x="241" y="1704"/>
                </a:lnTo>
                <a:lnTo>
                  <a:pt x="211" y="1709"/>
                </a:lnTo>
                <a:lnTo>
                  <a:pt x="199" y="1714"/>
                </a:lnTo>
                <a:lnTo>
                  <a:pt x="189" y="1719"/>
                </a:lnTo>
                <a:lnTo>
                  <a:pt x="182" y="1724"/>
                </a:lnTo>
                <a:lnTo>
                  <a:pt x="177" y="1731"/>
                </a:lnTo>
                <a:lnTo>
                  <a:pt x="157" y="1731"/>
                </a:lnTo>
                <a:lnTo>
                  <a:pt x="155" y="1734"/>
                </a:lnTo>
                <a:lnTo>
                  <a:pt x="147" y="1739"/>
                </a:lnTo>
                <a:lnTo>
                  <a:pt x="143" y="1743"/>
                </a:lnTo>
                <a:lnTo>
                  <a:pt x="133" y="1746"/>
                </a:lnTo>
                <a:lnTo>
                  <a:pt x="125" y="1751"/>
                </a:lnTo>
                <a:lnTo>
                  <a:pt x="118" y="1753"/>
                </a:lnTo>
                <a:lnTo>
                  <a:pt x="111" y="1756"/>
                </a:lnTo>
                <a:lnTo>
                  <a:pt x="106" y="1758"/>
                </a:lnTo>
                <a:lnTo>
                  <a:pt x="106" y="1761"/>
                </a:lnTo>
                <a:lnTo>
                  <a:pt x="106" y="1763"/>
                </a:lnTo>
                <a:lnTo>
                  <a:pt x="108" y="1765"/>
                </a:lnTo>
                <a:lnTo>
                  <a:pt x="108" y="1768"/>
                </a:lnTo>
                <a:lnTo>
                  <a:pt x="111" y="1770"/>
                </a:lnTo>
                <a:lnTo>
                  <a:pt x="111" y="1773"/>
                </a:lnTo>
                <a:lnTo>
                  <a:pt x="111" y="1775"/>
                </a:lnTo>
                <a:lnTo>
                  <a:pt x="113" y="1778"/>
                </a:lnTo>
                <a:lnTo>
                  <a:pt x="125" y="1783"/>
                </a:lnTo>
                <a:lnTo>
                  <a:pt x="123" y="1790"/>
                </a:lnTo>
                <a:lnTo>
                  <a:pt x="113" y="1795"/>
                </a:lnTo>
                <a:lnTo>
                  <a:pt x="103" y="1802"/>
                </a:lnTo>
                <a:lnTo>
                  <a:pt x="89" y="1807"/>
                </a:lnTo>
                <a:lnTo>
                  <a:pt x="74" y="1810"/>
                </a:lnTo>
                <a:lnTo>
                  <a:pt x="59" y="1815"/>
                </a:lnTo>
                <a:lnTo>
                  <a:pt x="49" y="1815"/>
                </a:lnTo>
                <a:lnTo>
                  <a:pt x="40" y="1817"/>
                </a:lnTo>
                <a:lnTo>
                  <a:pt x="40" y="1829"/>
                </a:lnTo>
                <a:lnTo>
                  <a:pt x="35" y="1844"/>
                </a:lnTo>
                <a:lnTo>
                  <a:pt x="27" y="1859"/>
                </a:lnTo>
                <a:lnTo>
                  <a:pt x="20" y="1876"/>
                </a:lnTo>
                <a:lnTo>
                  <a:pt x="13" y="1893"/>
                </a:lnTo>
                <a:lnTo>
                  <a:pt x="8" y="1908"/>
                </a:lnTo>
                <a:lnTo>
                  <a:pt x="3" y="1925"/>
                </a:lnTo>
                <a:lnTo>
                  <a:pt x="0" y="1940"/>
                </a:lnTo>
                <a:lnTo>
                  <a:pt x="0" y="8"/>
                </a:lnTo>
                <a:lnTo>
                  <a:pt x="214" y="8"/>
                </a:lnTo>
                <a:lnTo>
                  <a:pt x="223" y="10"/>
                </a:lnTo>
                <a:lnTo>
                  <a:pt x="231" y="10"/>
                </a:lnTo>
                <a:lnTo>
                  <a:pt x="238" y="10"/>
                </a:lnTo>
                <a:lnTo>
                  <a:pt x="248" y="13"/>
                </a:lnTo>
                <a:lnTo>
                  <a:pt x="255" y="13"/>
                </a:lnTo>
                <a:lnTo>
                  <a:pt x="260" y="13"/>
                </a:lnTo>
                <a:lnTo>
                  <a:pt x="265" y="15"/>
                </a:lnTo>
                <a:lnTo>
                  <a:pt x="268" y="15"/>
                </a:lnTo>
                <a:lnTo>
                  <a:pt x="275" y="27"/>
                </a:lnTo>
                <a:lnTo>
                  <a:pt x="268" y="30"/>
                </a:lnTo>
                <a:lnTo>
                  <a:pt x="260" y="35"/>
                </a:lnTo>
                <a:lnTo>
                  <a:pt x="253" y="37"/>
                </a:lnTo>
                <a:lnTo>
                  <a:pt x="243" y="42"/>
                </a:lnTo>
                <a:lnTo>
                  <a:pt x="233" y="44"/>
                </a:lnTo>
                <a:lnTo>
                  <a:pt x="226" y="49"/>
                </a:lnTo>
                <a:lnTo>
                  <a:pt x="216" y="49"/>
                </a:lnTo>
                <a:lnTo>
                  <a:pt x="209" y="52"/>
                </a:lnTo>
                <a:lnTo>
                  <a:pt x="206" y="59"/>
                </a:lnTo>
                <a:lnTo>
                  <a:pt x="201" y="62"/>
                </a:lnTo>
                <a:lnTo>
                  <a:pt x="194" y="62"/>
                </a:lnTo>
                <a:lnTo>
                  <a:pt x="184" y="59"/>
                </a:lnTo>
                <a:lnTo>
                  <a:pt x="174" y="54"/>
                </a:lnTo>
                <a:lnTo>
                  <a:pt x="167" y="49"/>
                </a:lnTo>
                <a:lnTo>
                  <a:pt x="157" y="44"/>
                </a:lnTo>
                <a:lnTo>
                  <a:pt x="150" y="42"/>
                </a:lnTo>
                <a:lnTo>
                  <a:pt x="147" y="47"/>
                </a:lnTo>
                <a:lnTo>
                  <a:pt x="147" y="52"/>
                </a:lnTo>
                <a:lnTo>
                  <a:pt x="147" y="59"/>
                </a:lnTo>
                <a:lnTo>
                  <a:pt x="150" y="66"/>
                </a:lnTo>
                <a:lnTo>
                  <a:pt x="152" y="71"/>
                </a:lnTo>
                <a:lnTo>
                  <a:pt x="152" y="76"/>
                </a:lnTo>
                <a:lnTo>
                  <a:pt x="150" y="79"/>
                </a:lnTo>
                <a:lnTo>
                  <a:pt x="145" y="79"/>
                </a:lnTo>
                <a:lnTo>
                  <a:pt x="143" y="76"/>
                </a:lnTo>
                <a:lnTo>
                  <a:pt x="138" y="74"/>
                </a:lnTo>
                <a:lnTo>
                  <a:pt x="128" y="69"/>
                </a:lnTo>
                <a:lnTo>
                  <a:pt x="121" y="66"/>
                </a:lnTo>
                <a:lnTo>
                  <a:pt x="111" y="62"/>
                </a:lnTo>
                <a:lnTo>
                  <a:pt x="101" y="59"/>
                </a:lnTo>
                <a:lnTo>
                  <a:pt x="94" y="57"/>
                </a:lnTo>
                <a:lnTo>
                  <a:pt x="89" y="52"/>
                </a:lnTo>
                <a:lnTo>
                  <a:pt x="111" y="115"/>
                </a:lnTo>
                <a:lnTo>
                  <a:pt x="106" y="115"/>
                </a:lnTo>
                <a:lnTo>
                  <a:pt x="101" y="115"/>
                </a:lnTo>
                <a:lnTo>
                  <a:pt x="96" y="120"/>
                </a:lnTo>
                <a:lnTo>
                  <a:pt x="94" y="125"/>
                </a:lnTo>
                <a:lnTo>
                  <a:pt x="89" y="130"/>
                </a:lnTo>
                <a:lnTo>
                  <a:pt x="86" y="135"/>
                </a:lnTo>
                <a:lnTo>
                  <a:pt x="81" y="138"/>
                </a:lnTo>
                <a:lnTo>
                  <a:pt x="76" y="140"/>
                </a:lnTo>
                <a:lnTo>
                  <a:pt x="30" y="142"/>
                </a:lnTo>
                <a:lnTo>
                  <a:pt x="62" y="233"/>
                </a:lnTo>
                <a:lnTo>
                  <a:pt x="67" y="238"/>
                </a:lnTo>
                <a:lnTo>
                  <a:pt x="71" y="241"/>
                </a:lnTo>
                <a:lnTo>
                  <a:pt x="79" y="238"/>
                </a:lnTo>
                <a:lnTo>
                  <a:pt x="89" y="236"/>
                </a:lnTo>
                <a:lnTo>
                  <a:pt x="113" y="226"/>
                </a:lnTo>
                <a:lnTo>
                  <a:pt x="140" y="209"/>
                </a:lnTo>
                <a:lnTo>
                  <a:pt x="172" y="187"/>
                </a:lnTo>
                <a:lnTo>
                  <a:pt x="204" y="165"/>
                </a:lnTo>
                <a:lnTo>
                  <a:pt x="233" y="140"/>
                </a:lnTo>
                <a:lnTo>
                  <a:pt x="263" y="120"/>
                </a:lnTo>
                <a:lnTo>
                  <a:pt x="265" y="118"/>
                </a:lnTo>
                <a:lnTo>
                  <a:pt x="272" y="113"/>
                </a:lnTo>
                <a:lnTo>
                  <a:pt x="280" y="108"/>
                </a:lnTo>
                <a:lnTo>
                  <a:pt x="290" y="101"/>
                </a:lnTo>
                <a:lnTo>
                  <a:pt x="299" y="93"/>
                </a:lnTo>
                <a:lnTo>
                  <a:pt x="309" y="89"/>
                </a:lnTo>
                <a:lnTo>
                  <a:pt x="317" y="84"/>
                </a:lnTo>
                <a:lnTo>
                  <a:pt x="319" y="79"/>
                </a:lnTo>
                <a:lnTo>
                  <a:pt x="334" y="79"/>
                </a:lnTo>
                <a:lnTo>
                  <a:pt x="334" y="86"/>
                </a:lnTo>
                <a:lnTo>
                  <a:pt x="358" y="93"/>
                </a:lnTo>
                <a:lnTo>
                  <a:pt x="361" y="98"/>
                </a:lnTo>
                <a:lnTo>
                  <a:pt x="368" y="106"/>
                </a:lnTo>
                <a:lnTo>
                  <a:pt x="375" y="108"/>
                </a:lnTo>
                <a:lnTo>
                  <a:pt x="385" y="113"/>
                </a:lnTo>
                <a:lnTo>
                  <a:pt x="395" y="118"/>
                </a:lnTo>
                <a:lnTo>
                  <a:pt x="402" y="120"/>
                </a:lnTo>
                <a:lnTo>
                  <a:pt x="410" y="125"/>
                </a:lnTo>
                <a:lnTo>
                  <a:pt x="412" y="133"/>
                </a:lnTo>
                <a:lnTo>
                  <a:pt x="417" y="133"/>
                </a:lnTo>
                <a:lnTo>
                  <a:pt x="424" y="135"/>
                </a:lnTo>
                <a:lnTo>
                  <a:pt x="434" y="140"/>
                </a:lnTo>
                <a:lnTo>
                  <a:pt x="442" y="145"/>
                </a:lnTo>
                <a:lnTo>
                  <a:pt x="449" y="150"/>
                </a:lnTo>
                <a:lnTo>
                  <a:pt x="456" y="155"/>
                </a:lnTo>
                <a:lnTo>
                  <a:pt x="461" y="160"/>
                </a:lnTo>
                <a:lnTo>
                  <a:pt x="464" y="165"/>
                </a:lnTo>
                <a:lnTo>
                  <a:pt x="471" y="172"/>
                </a:lnTo>
                <a:lnTo>
                  <a:pt x="478" y="177"/>
                </a:lnTo>
                <a:lnTo>
                  <a:pt x="483" y="179"/>
                </a:lnTo>
                <a:lnTo>
                  <a:pt x="488" y="184"/>
                </a:lnTo>
                <a:lnTo>
                  <a:pt x="493" y="189"/>
                </a:lnTo>
                <a:lnTo>
                  <a:pt x="500" y="196"/>
                </a:lnTo>
                <a:lnTo>
                  <a:pt x="505" y="206"/>
                </a:lnTo>
                <a:lnTo>
                  <a:pt x="515" y="218"/>
                </a:lnTo>
                <a:lnTo>
                  <a:pt x="508" y="218"/>
                </a:lnTo>
                <a:lnTo>
                  <a:pt x="505" y="211"/>
                </a:lnTo>
                <a:lnTo>
                  <a:pt x="498" y="206"/>
                </a:lnTo>
                <a:lnTo>
                  <a:pt x="486" y="204"/>
                </a:lnTo>
                <a:lnTo>
                  <a:pt x="473" y="201"/>
                </a:lnTo>
                <a:lnTo>
                  <a:pt x="459" y="199"/>
                </a:lnTo>
                <a:lnTo>
                  <a:pt x="447" y="199"/>
                </a:lnTo>
                <a:lnTo>
                  <a:pt x="437" y="199"/>
                </a:lnTo>
                <a:lnTo>
                  <a:pt x="429" y="199"/>
                </a:lnTo>
                <a:lnTo>
                  <a:pt x="424" y="199"/>
                </a:lnTo>
                <a:lnTo>
                  <a:pt x="420" y="199"/>
                </a:lnTo>
                <a:lnTo>
                  <a:pt x="412" y="196"/>
                </a:lnTo>
                <a:lnTo>
                  <a:pt x="407" y="194"/>
                </a:lnTo>
                <a:lnTo>
                  <a:pt x="400" y="189"/>
                </a:lnTo>
                <a:lnTo>
                  <a:pt x="393" y="184"/>
                </a:lnTo>
                <a:lnTo>
                  <a:pt x="388" y="182"/>
                </a:lnTo>
                <a:lnTo>
                  <a:pt x="385" y="182"/>
                </a:lnTo>
                <a:lnTo>
                  <a:pt x="383" y="189"/>
                </a:lnTo>
                <a:lnTo>
                  <a:pt x="383" y="199"/>
                </a:lnTo>
                <a:lnTo>
                  <a:pt x="380" y="214"/>
                </a:lnTo>
                <a:lnTo>
                  <a:pt x="378" y="228"/>
                </a:lnTo>
                <a:lnTo>
                  <a:pt x="375" y="241"/>
                </a:lnTo>
                <a:lnTo>
                  <a:pt x="373" y="245"/>
                </a:lnTo>
                <a:lnTo>
                  <a:pt x="371" y="245"/>
                </a:lnTo>
                <a:lnTo>
                  <a:pt x="371" y="250"/>
                </a:lnTo>
                <a:lnTo>
                  <a:pt x="366" y="253"/>
                </a:lnTo>
                <a:lnTo>
                  <a:pt x="363" y="253"/>
                </a:lnTo>
                <a:lnTo>
                  <a:pt x="358" y="253"/>
                </a:lnTo>
                <a:lnTo>
                  <a:pt x="353" y="255"/>
                </a:lnTo>
                <a:lnTo>
                  <a:pt x="351" y="255"/>
                </a:lnTo>
                <a:lnTo>
                  <a:pt x="346" y="255"/>
                </a:lnTo>
                <a:lnTo>
                  <a:pt x="346" y="258"/>
                </a:lnTo>
                <a:lnTo>
                  <a:pt x="339" y="255"/>
                </a:lnTo>
                <a:lnTo>
                  <a:pt x="331" y="250"/>
                </a:lnTo>
                <a:lnTo>
                  <a:pt x="324" y="243"/>
                </a:lnTo>
                <a:lnTo>
                  <a:pt x="319" y="233"/>
                </a:lnTo>
                <a:lnTo>
                  <a:pt x="312" y="223"/>
                </a:lnTo>
                <a:lnTo>
                  <a:pt x="307" y="214"/>
                </a:lnTo>
                <a:lnTo>
                  <a:pt x="304" y="204"/>
                </a:lnTo>
                <a:lnTo>
                  <a:pt x="299" y="199"/>
                </a:lnTo>
                <a:lnTo>
                  <a:pt x="299" y="209"/>
                </a:lnTo>
                <a:lnTo>
                  <a:pt x="299" y="218"/>
                </a:lnTo>
                <a:lnTo>
                  <a:pt x="299" y="228"/>
                </a:lnTo>
                <a:lnTo>
                  <a:pt x="297" y="241"/>
                </a:lnTo>
                <a:lnTo>
                  <a:pt x="297" y="250"/>
                </a:lnTo>
                <a:lnTo>
                  <a:pt x="295" y="260"/>
                </a:lnTo>
                <a:lnTo>
                  <a:pt x="295" y="270"/>
                </a:lnTo>
                <a:lnTo>
                  <a:pt x="295" y="277"/>
                </a:lnTo>
                <a:lnTo>
                  <a:pt x="287" y="275"/>
                </a:lnTo>
                <a:lnTo>
                  <a:pt x="277" y="270"/>
                </a:lnTo>
                <a:lnTo>
                  <a:pt x="268" y="263"/>
                </a:lnTo>
                <a:lnTo>
                  <a:pt x="258" y="253"/>
                </a:lnTo>
                <a:lnTo>
                  <a:pt x="246" y="245"/>
                </a:lnTo>
                <a:lnTo>
                  <a:pt x="233" y="238"/>
                </a:lnTo>
                <a:lnTo>
                  <a:pt x="221" y="233"/>
                </a:lnTo>
                <a:lnTo>
                  <a:pt x="209" y="231"/>
                </a:lnTo>
                <a:lnTo>
                  <a:pt x="204" y="236"/>
                </a:lnTo>
                <a:lnTo>
                  <a:pt x="201" y="238"/>
                </a:lnTo>
                <a:lnTo>
                  <a:pt x="199" y="241"/>
                </a:lnTo>
                <a:lnTo>
                  <a:pt x="199" y="245"/>
                </a:lnTo>
                <a:lnTo>
                  <a:pt x="197" y="248"/>
                </a:lnTo>
                <a:lnTo>
                  <a:pt x="197" y="253"/>
                </a:lnTo>
                <a:lnTo>
                  <a:pt x="197" y="258"/>
                </a:lnTo>
                <a:lnTo>
                  <a:pt x="197" y="263"/>
                </a:lnTo>
                <a:lnTo>
                  <a:pt x="204" y="263"/>
                </a:lnTo>
                <a:lnTo>
                  <a:pt x="91" y="326"/>
                </a:lnTo>
                <a:lnTo>
                  <a:pt x="98" y="326"/>
                </a:lnTo>
                <a:lnTo>
                  <a:pt x="116" y="321"/>
                </a:lnTo>
                <a:lnTo>
                  <a:pt x="138" y="317"/>
                </a:lnTo>
                <a:lnTo>
                  <a:pt x="162" y="312"/>
                </a:lnTo>
                <a:lnTo>
                  <a:pt x="187" y="307"/>
                </a:lnTo>
                <a:lnTo>
                  <a:pt x="209" y="304"/>
                </a:lnTo>
                <a:lnTo>
                  <a:pt x="223" y="302"/>
                </a:lnTo>
                <a:lnTo>
                  <a:pt x="228" y="304"/>
                </a:lnTo>
                <a:lnTo>
                  <a:pt x="233" y="304"/>
                </a:lnTo>
                <a:lnTo>
                  <a:pt x="238" y="304"/>
                </a:lnTo>
                <a:lnTo>
                  <a:pt x="243" y="304"/>
                </a:lnTo>
                <a:lnTo>
                  <a:pt x="248" y="304"/>
                </a:lnTo>
                <a:lnTo>
                  <a:pt x="253" y="304"/>
                </a:lnTo>
                <a:lnTo>
                  <a:pt x="258" y="307"/>
                </a:lnTo>
                <a:lnTo>
                  <a:pt x="263" y="307"/>
                </a:lnTo>
                <a:lnTo>
                  <a:pt x="268" y="309"/>
                </a:lnTo>
                <a:lnTo>
                  <a:pt x="270" y="309"/>
                </a:lnTo>
                <a:lnTo>
                  <a:pt x="272" y="309"/>
                </a:lnTo>
                <a:lnTo>
                  <a:pt x="275" y="307"/>
                </a:lnTo>
                <a:lnTo>
                  <a:pt x="277" y="307"/>
                </a:lnTo>
                <a:lnTo>
                  <a:pt x="280" y="304"/>
                </a:lnTo>
                <a:lnTo>
                  <a:pt x="282" y="304"/>
                </a:lnTo>
                <a:lnTo>
                  <a:pt x="285" y="304"/>
                </a:lnTo>
                <a:lnTo>
                  <a:pt x="287" y="304"/>
                </a:lnTo>
                <a:lnTo>
                  <a:pt x="287" y="312"/>
                </a:lnTo>
                <a:lnTo>
                  <a:pt x="290" y="321"/>
                </a:lnTo>
                <a:lnTo>
                  <a:pt x="295" y="331"/>
                </a:lnTo>
                <a:lnTo>
                  <a:pt x="299" y="339"/>
                </a:lnTo>
                <a:lnTo>
                  <a:pt x="312" y="356"/>
                </a:lnTo>
                <a:lnTo>
                  <a:pt x="329" y="373"/>
                </a:lnTo>
                <a:lnTo>
                  <a:pt x="346" y="385"/>
                </a:lnTo>
                <a:lnTo>
                  <a:pt x="363" y="395"/>
                </a:lnTo>
                <a:lnTo>
                  <a:pt x="383" y="402"/>
                </a:lnTo>
                <a:lnTo>
                  <a:pt x="400" y="405"/>
                </a:lnTo>
                <a:lnTo>
                  <a:pt x="398" y="417"/>
                </a:lnTo>
                <a:lnTo>
                  <a:pt x="395" y="422"/>
                </a:lnTo>
                <a:lnTo>
                  <a:pt x="388" y="427"/>
                </a:lnTo>
                <a:lnTo>
                  <a:pt x="383" y="427"/>
                </a:lnTo>
                <a:lnTo>
                  <a:pt x="375" y="427"/>
                </a:lnTo>
                <a:lnTo>
                  <a:pt x="371" y="429"/>
                </a:lnTo>
                <a:lnTo>
                  <a:pt x="366" y="437"/>
                </a:lnTo>
                <a:lnTo>
                  <a:pt x="366" y="449"/>
                </a:lnTo>
                <a:lnTo>
                  <a:pt x="346" y="449"/>
                </a:lnTo>
                <a:lnTo>
                  <a:pt x="331" y="446"/>
                </a:lnTo>
                <a:lnTo>
                  <a:pt x="322" y="439"/>
                </a:lnTo>
                <a:lnTo>
                  <a:pt x="312" y="432"/>
                </a:lnTo>
                <a:lnTo>
                  <a:pt x="304" y="422"/>
                </a:lnTo>
                <a:lnTo>
                  <a:pt x="295" y="410"/>
                </a:lnTo>
                <a:lnTo>
                  <a:pt x="282" y="400"/>
                </a:lnTo>
                <a:lnTo>
                  <a:pt x="268" y="388"/>
                </a:lnTo>
                <a:lnTo>
                  <a:pt x="265" y="400"/>
                </a:lnTo>
                <a:lnTo>
                  <a:pt x="263" y="412"/>
                </a:lnTo>
                <a:lnTo>
                  <a:pt x="263" y="422"/>
                </a:lnTo>
                <a:lnTo>
                  <a:pt x="263" y="434"/>
                </a:lnTo>
                <a:lnTo>
                  <a:pt x="263" y="446"/>
                </a:lnTo>
                <a:lnTo>
                  <a:pt x="263" y="461"/>
                </a:lnTo>
                <a:lnTo>
                  <a:pt x="258" y="476"/>
                </a:lnTo>
                <a:lnTo>
                  <a:pt x="250" y="493"/>
                </a:lnTo>
                <a:lnTo>
                  <a:pt x="209" y="559"/>
                </a:lnTo>
                <a:lnTo>
                  <a:pt x="209" y="557"/>
                </a:lnTo>
                <a:lnTo>
                  <a:pt x="209" y="554"/>
                </a:lnTo>
                <a:lnTo>
                  <a:pt x="209" y="552"/>
                </a:lnTo>
                <a:lnTo>
                  <a:pt x="209" y="549"/>
                </a:lnTo>
                <a:lnTo>
                  <a:pt x="206" y="547"/>
                </a:lnTo>
                <a:lnTo>
                  <a:pt x="204" y="547"/>
                </a:lnTo>
                <a:lnTo>
                  <a:pt x="197" y="532"/>
                </a:lnTo>
                <a:lnTo>
                  <a:pt x="192" y="520"/>
                </a:lnTo>
                <a:lnTo>
                  <a:pt x="189" y="508"/>
                </a:lnTo>
                <a:lnTo>
                  <a:pt x="184" y="496"/>
                </a:lnTo>
                <a:lnTo>
                  <a:pt x="182" y="486"/>
                </a:lnTo>
                <a:lnTo>
                  <a:pt x="179" y="473"/>
                </a:lnTo>
                <a:lnTo>
                  <a:pt x="174" y="464"/>
                </a:lnTo>
                <a:lnTo>
                  <a:pt x="170" y="454"/>
                </a:lnTo>
                <a:lnTo>
                  <a:pt x="167" y="454"/>
                </a:lnTo>
                <a:lnTo>
                  <a:pt x="162" y="456"/>
                </a:lnTo>
                <a:lnTo>
                  <a:pt x="157" y="456"/>
                </a:lnTo>
                <a:lnTo>
                  <a:pt x="155" y="459"/>
                </a:lnTo>
                <a:lnTo>
                  <a:pt x="150" y="459"/>
                </a:lnTo>
                <a:lnTo>
                  <a:pt x="147" y="459"/>
                </a:lnTo>
                <a:lnTo>
                  <a:pt x="143" y="461"/>
                </a:lnTo>
                <a:lnTo>
                  <a:pt x="138" y="461"/>
                </a:lnTo>
                <a:lnTo>
                  <a:pt x="138" y="464"/>
                </a:lnTo>
                <a:lnTo>
                  <a:pt x="138" y="469"/>
                </a:lnTo>
                <a:lnTo>
                  <a:pt x="135" y="473"/>
                </a:lnTo>
                <a:lnTo>
                  <a:pt x="135" y="476"/>
                </a:lnTo>
                <a:lnTo>
                  <a:pt x="133" y="481"/>
                </a:lnTo>
                <a:lnTo>
                  <a:pt x="133" y="486"/>
                </a:lnTo>
                <a:lnTo>
                  <a:pt x="133" y="488"/>
                </a:lnTo>
                <a:lnTo>
                  <a:pt x="130" y="493"/>
                </a:lnTo>
                <a:lnTo>
                  <a:pt x="138" y="525"/>
                </a:lnTo>
                <a:lnTo>
                  <a:pt x="143" y="552"/>
                </a:lnTo>
                <a:lnTo>
                  <a:pt x="150" y="576"/>
                </a:lnTo>
                <a:lnTo>
                  <a:pt x="157" y="598"/>
                </a:lnTo>
                <a:lnTo>
                  <a:pt x="165" y="623"/>
                </a:lnTo>
                <a:lnTo>
                  <a:pt x="172" y="650"/>
                </a:lnTo>
                <a:lnTo>
                  <a:pt x="177" y="682"/>
                </a:lnTo>
                <a:lnTo>
                  <a:pt x="184" y="716"/>
                </a:lnTo>
                <a:lnTo>
                  <a:pt x="189" y="721"/>
                </a:lnTo>
                <a:lnTo>
                  <a:pt x="194" y="724"/>
                </a:lnTo>
                <a:lnTo>
                  <a:pt x="199" y="728"/>
                </a:lnTo>
                <a:lnTo>
                  <a:pt x="201" y="733"/>
                </a:lnTo>
                <a:lnTo>
                  <a:pt x="206" y="738"/>
                </a:lnTo>
                <a:lnTo>
                  <a:pt x="211" y="743"/>
                </a:lnTo>
                <a:lnTo>
                  <a:pt x="214" y="746"/>
                </a:lnTo>
                <a:lnTo>
                  <a:pt x="216" y="750"/>
                </a:lnTo>
                <a:lnTo>
                  <a:pt x="216" y="746"/>
                </a:lnTo>
                <a:lnTo>
                  <a:pt x="216" y="743"/>
                </a:lnTo>
                <a:lnTo>
                  <a:pt x="219" y="743"/>
                </a:lnTo>
                <a:lnTo>
                  <a:pt x="221" y="743"/>
                </a:lnTo>
                <a:lnTo>
                  <a:pt x="221" y="741"/>
                </a:lnTo>
                <a:lnTo>
                  <a:pt x="223" y="736"/>
                </a:lnTo>
                <a:lnTo>
                  <a:pt x="268" y="736"/>
                </a:lnTo>
                <a:lnTo>
                  <a:pt x="268" y="733"/>
                </a:lnTo>
                <a:lnTo>
                  <a:pt x="270" y="733"/>
                </a:lnTo>
                <a:lnTo>
                  <a:pt x="270" y="731"/>
                </a:lnTo>
                <a:lnTo>
                  <a:pt x="272" y="731"/>
                </a:lnTo>
                <a:lnTo>
                  <a:pt x="275" y="731"/>
                </a:lnTo>
                <a:lnTo>
                  <a:pt x="277" y="731"/>
                </a:lnTo>
                <a:lnTo>
                  <a:pt x="280" y="731"/>
                </a:lnTo>
                <a:lnTo>
                  <a:pt x="287" y="716"/>
                </a:lnTo>
                <a:lnTo>
                  <a:pt x="299" y="733"/>
                </a:lnTo>
                <a:lnTo>
                  <a:pt x="312" y="750"/>
                </a:lnTo>
                <a:lnTo>
                  <a:pt x="319" y="770"/>
                </a:lnTo>
                <a:lnTo>
                  <a:pt x="326" y="790"/>
                </a:lnTo>
                <a:lnTo>
                  <a:pt x="334" y="809"/>
                </a:lnTo>
                <a:lnTo>
                  <a:pt x="344" y="829"/>
                </a:lnTo>
                <a:lnTo>
                  <a:pt x="353" y="846"/>
                </a:lnTo>
                <a:lnTo>
                  <a:pt x="366" y="861"/>
                </a:lnTo>
                <a:lnTo>
                  <a:pt x="366" y="866"/>
                </a:lnTo>
                <a:lnTo>
                  <a:pt x="366" y="871"/>
                </a:lnTo>
                <a:lnTo>
                  <a:pt x="368" y="876"/>
                </a:lnTo>
                <a:lnTo>
                  <a:pt x="368" y="880"/>
                </a:lnTo>
                <a:lnTo>
                  <a:pt x="371" y="885"/>
                </a:lnTo>
                <a:lnTo>
                  <a:pt x="371" y="888"/>
                </a:lnTo>
                <a:lnTo>
                  <a:pt x="373" y="893"/>
                </a:lnTo>
                <a:lnTo>
                  <a:pt x="373" y="895"/>
                </a:lnTo>
                <a:lnTo>
                  <a:pt x="375" y="895"/>
                </a:lnTo>
                <a:lnTo>
                  <a:pt x="378" y="895"/>
                </a:lnTo>
                <a:lnTo>
                  <a:pt x="378" y="898"/>
                </a:lnTo>
                <a:lnTo>
                  <a:pt x="380" y="898"/>
                </a:lnTo>
                <a:lnTo>
                  <a:pt x="383" y="900"/>
                </a:lnTo>
                <a:lnTo>
                  <a:pt x="383" y="902"/>
                </a:lnTo>
                <a:lnTo>
                  <a:pt x="385" y="905"/>
                </a:lnTo>
                <a:lnTo>
                  <a:pt x="385" y="907"/>
                </a:lnTo>
                <a:lnTo>
                  <a:pt x="390" y="910"/>
                </a:lnTo>
                <a:lnTo>
                  <a:pt x="393" y="910"/>
                </a:lnTo>
                <a:lnTo>
                  <a:pt x="398" y="912"/>
                </a:lnTo>
                <a:lnTo>
                  <a:pt x="400" y="912"/>
                </a:lnTo>
                <a:lnTo>
                  <a:pt x="402" y="912"/>
                </a:lnTo>
                <a:lnTo>
                  <a:pt x="402" y="915"/>
                </a:lnTo>
                <a:lnTo>
                  <a:pt x="402" y="917"/>
                </a:lnTo>
                <a:lnTo>
                  <a:pt x="405" y="922"/>
                </a:lnTo>
                <a:lnTo>
                  <a:pt x="417" y="939"/>
                </a:lnTo>
                <a:lnTo>
                  <a:pt x="417" y="944"/>
                </a:lnTo>
                <a:lnTo>
                  <a:pt x="422" y="952"/>
                </a:lnTo>
                <a:lnTo>
                  <a:pt x="427" y="959"/>
                </a:lnTo>
                <a:lnTo>
                  <a:pt x="432" y="969"/>
                </a:lnTo>
                <a:lnTo>
                  <a:pt x="437" y="978"/>
                </a:lnTo>
                <a:lnTo>
                  <a:pt x="442" y="986"/>
                </a:lnTo>
                <a:lnTo>
                  <a:pt x="447" y="991"/>
                </a:lnTo>
                <a:lnTo>
                  <a:pt x="449" y="993"/>
                </a:lnTo>
                <a:lnTo>
                  <a:pt x="449" y="1025"/>
                </a:lnTo>
                <a:lnTo>
                  <a:pt x="449" y="1018"/>
                </a:lnTo>
                <a:lnTo>
                  <a:pt x="444" y="1013"/>
                </a:lnTo>
                <a:lnTo>
                  <a:pt x="437" y="1008"/>
                </a:lnTo>
                <a:lnTo>
                  <a:pt x="432" y="1003"/>
                </a:lnTo>
                <a:lnTo>
                  <a:pt x="424" y="998"/>
                </a:lnTo>
                <a:lnTo>
                  <a:pt x="417" y="993"/>
                </a:lnTo>
                <a:lnTo>
                  <a:pt x="412" y="986"/>
                </a:lnTo>
                <a:lnTo>
                  <a:pt x="412" y="978"/>
                </a:lnTo>
                <a:lnTo>
                  <a:pt x="407" y="978"/>
                </a:lnTo>
                <a:lnTo>
                  <a:pt x="405" y="978"/>
                </a:lnTo>
                <a:lnTo>
                  <a:pt x="400" y="978"/>
                </a:lnTo>
                <a:lnTo>
                  <a:pt x="395" y="978"/>
                </a:lnTo>
                <a:lnTo>
                  <a:pt x="393" y="978"/>
                </a:lnTo>
                <a:lnTo>
                  <a:pt x="388" y="976"/>
                </a:lnTo>
                <a:lnTo>
                  <a:pt x="385" y="976"/>
                </a:lnTo>
                <a:lnTo>
                  <a:pt x="385" y="974"/>
                </a:lnTo>
                <a:lnTo>
                  <a:pt x="326" y="974"/>
                </a:lnTo>
                <a:lnTo>
                  <a:pt x="326" y="969"/>
                </a:lnTo>
                <a:lnTo>
                  <a:pt x="326" y="964"/>
                </a:lnTo>
                <a:lnTo>
                  <a:pt x="329" y="959"/>
                </a:lnTo>
                <a:lnTo>
                  <a:pt x="329" y="954"/>
                </a:lnTo>
                <a:lnTo>
                  <a:pt x="331" y="949"/>
                </a:lnTo>
                <a:lnTo>
                  <a:pt x="331" y="944"/>
                </a:lnTo>
                <a:lnTo>
                  <a:pt x="334" y="939"/>
                </a:lnTo>
                <a:lnTo>
                  <a:pt x="334" y="934"/>
                </a:lnTo>
                <a:lnTo>
                  <a:pt x="329" y="934"/>
                </a:lnTo>
                <a:lnTo>
                  <a:pt x="324" y="937"/>
                </a:lnTo>
                <a:lnTo>
                  <a:pt x="322" y="942"/>
                </a:lnTo>
                <a:lnTo>
                  <a:pt x="322" y="947"/>
                </a:lnTo>
                <a:lnTo>
                  <a:pt x="319" y="952"/>
                </a:lnTo>
                <a:lnTo>
                  <a:pt x="317" y="956"/>
                </a:lnTo>
                <a:lnTo>
                  <a:pt x="312" y="959"/>
                </a:lnTo>
                <a:lnTo>
                  <a:pt x="307" y="959"/>
                </a:lnTo>
                <a:lnTo>
                  <a:pt x="307" y="888"/>
                </a:lnTo>
                <a:lnTo>
                  <a:pt x="304" y="890"/>
                </a:lnTo>
                <a:lnTo>
                  <a:pt x="297" y="895"/>
                </a:lnTo>
                <a:lnTo>
                  <a:pt x="292" y="900"/>
                </a:lnTo>
                <a:lnTo>
                  <a:pt x="285" y="907"/>
                </a:lnTo>
                <a:lnTo>
                  <a:pt x="280" y="917"/>
                </a:lnTo>
                <a:lnTo>
                  <a:pt x="272" y="925"/>
                </a:lnTo>
                <a:lnTo>
                  <a:pt x="270" y="929"/>
                </a:lnTo>
                <a:lnTo>
                  <a:pt x="268" y="934"/>
                </a:lnTo>
                <a:lnTo>
                  <a:pt x="275" y="822"/>
                </a:lnTo>
                <a:lnTo>
                  <a:pt x="270" y="822"/>
                </a:lnTo>
                <a:lnTo>
                  <a:pt x="268" y="824"/>
                </a:lnTo>
                <a:lnTo>
                  <a:pt x="263" y="829"/>
                </a:lnTo>
                <a:lnTo>
                  <a:pt x="260" y="834"/>
                </a:lnTo>
                <a:lnTo>
                  <a:pt x="255" y="856"/>
                </a:lnTo>
                <a:lnTo>
                  <a:pt x="248" y="880"/>
                </a:lnTo>
                <a:lnTo>
                  <a:pt x="241" y="912"/>
                </a:lnTo>
                <a:lnTo>
                  <a:pt x="236" y="944"/>
                </a:lnTo>
                <a:lnTo>
                  <a:pt x="226" y="976"/>
                </a:lnTo>
                <a:lnTo>
                  <a:pt x="219" y="1005"/>
                </a:lnTo>
                <a:lnTo>
                  <a:pt x="194" y="1054"/>
                </a:lnTo>
                <a:lnTo>
                  <a:pt x="216" y="1079"/>
                </a:lnTo>
                <a:lnTo>
                  <a:pt x="221" y="1081"/>
                </a:lnTo>
                <a:lnTo>
                  <a:pt x="226" y="1081"/>
                </a:lnTo>
                <a:lnTo>
                  <a:pt x="231" y="1084"/>
                </a:lnTo>
                <a:lnTo>
                  <a:pt x="236" y="1086"/>
                </a:lnTo>
                <a:lnTo>
                  <a:pt x="238" y="1089"/>
                </a:lnTo>
                <a:lnTo>
                  <a:pt x="243" y="1091"/>
                </a:lnTo>
                <a:lnTo>
                  <a:pt x="246" y="1094"/>
                </a:lnTo>
                <a:lnTo>
                  <a:pt x="248" y="1099"/>
                </a:lnTo>
                <a:lnTo>
                  <a:pt x="258" y="1099"/>
                </a:lnTo>
                <a:lnTo>
                  <a:pt x="265" y="1101"/>
                </a:lnTo>
                <a:lnTo>
                  <a:pt x="277" y="1106"/>
                </a:lnTo>
                <a:lnTo>
                  <a:pt x="287" y="1111"/>
                </a:lnTo>
                <a:lnTo>
                  <a:pt x="297" y="1118"/>
                </a:lnTo>
                <a:lnTo>
                  <a:pt x="307" y="1123"/>
                </a:lnTo>
                <a:lnTo>
                  <a:pt x="314" y="1128"/>
                </a:lnTo>
                <a:lnTo>
                  <a:pt x="319" y="1131"/>
                </a:lnTo>
                <a:lnTo>
                  <a:pt x="322" y="1138"/>
                </a:lnTo>
                <a:lnTo>
                  <a:pt x="324" y="1145"/>
                </a:lnTo>
                <a:lnTo>
                  <a:pt x="329" y="1153"/>
                </a:lnTo>
                <a:lnTo>
                  <a:pt x="334" y="1160"/>
                </a:lnTo>
                <a:lnTo>
                  <a:pt x="339" y="1167"/>
                </a:lnTo>
                <a:lnTo>
                  <a:pt x="341" y="1175"/>
                </a:lnTo>
                <a:lnTo>
                  <a:pt x="346" y="1182"/>
                </a:lnTo>
                <a:lnTo>
                  <a:pt x="346" y="1189"/>
                </a:lnTo>
                <a:lnTo>
                  <a:pt x="358" y="1189"/>
                </a:lnTo>
                <a:lnTo>
                  <a:pt x="373" y="1170"/>
                </a:lnTo>
                <a:lnTo>
                  <a:pt x="398" y="1170"/>
                </a:lnTo>
                <a:lnTo>
                  <a:pt x="398" y="1162"/>
                </a:lnTo>
                <a:lnTo>
                  <a:pt x="402" y="1162"/>
                </a:lnTo>
                <a:lnTo>
                  <a:pt x="410" y="1162"/>
                </a:lnTo>
                <a:lnTo>
                  <a:pt x="417" y="1162"/>
                </a:lnTo>
                <a:lnTo>
                  <a:pt x="424" y="1165"/>
                </a:lnTo>
                <a:lnTo>
                  <a:pt x="429" y="1167"/>
                </a:lnTo>
                <a:lnTo>
                  <a:pt x="437" y="1167"/>
                </a:lnTo>
                <a:lnTo>
                  <a:pt x="439" y="1170"/>
                </a:lnTo>
                <a:lnTo>
                  <a:pt x="444" y="1170"/>
                </a:lnTo>
                <a:lnTo>
                  <a:pt x="444" y="1184"/>
                </a:lnTo>
                <a:lnTo>
                  <a:pt x="449" y="1184"/>
                </a:lnTo>
                <a:lnTo>
                  <a:pt x="456" y="1192"/>
                </a:lnTo>
                <a:lnTo>
                  <a:pt x="461" y="1202"/>
                </a:lnTo>
                <a:lnTo>
                  <a:pt x="469" y="1211"/>
                </a:lnTo>
                <a:lnTo>
                  <a:pt x="476" y="1221"/>
                </a:lnTo>
                <a:lnTo>
                  <a:pt x="481" y="1233"/>
                </a:lnTo>
                <a:lnTo>
                  <a:pt x="486" y="1243"/>
                </a:lnTo>
                <a:lnTo>
                  <a:pt x="488" y="1248"/>
                </a:lnTo>
                <a:lnTo>
                  <a:pt x="515" y="1248"/>
                </a:lnTo>
                <a:lnTo>
                  <a:pt x="515" y="1253"/>
                </a:lnTo>
                <a:lnTo>
                  <a:pt x="515" y="1256"/>
                </a:lnTo>
                <a:lnTo>
                  <a:pt x="518" y="1256"/>
                </a:lnTo>
                <a:lnTo>
                  <a:pt x="520" y="1256"/>
                </a:lnTo>
                <a:lnTo>
                  <a:pt x="523" y="1258"/>
                </a:lnTo>
                <a:lnTo>
                  <a:pt x="523" y="1263"/>
                </a:lnTo>
                <a:lnTo>
                  <a:pt x="535" y="1263"/>
                </a:lnTo>
                <a:lnTo>
                  <a:pt x="542" y="1268"/>
                </a:lnTo>
                <a:lnTo>
                  <a:pt x="542" y="1275"/>
                </a:lnTo>
                <a:lnTo>
                  <a:pt x="545" y="1285"/>
                </a:lnTo>
                <a:lnTo>
                  <a:pt x="547" y="1292"/>
                </a:lnTo>
                <a:lnTo>
                  <a:pt x="552" y="1302"/>
                </a:lnTo>
                <a:lnTo>
                  <a:pt x="557" y="1309"/>
                </a:lnTo>
                <a:lnTo>
                  <a:pt x="564" y="1319"/>
                </a:lnTo>
                <a:lnTo>
                  <a:pt x="569" y="1327"/>
                </a:lnTo>
                <a:lnTo>
                  <a:pt x="574" y="1334"/>
                </a:lnTo>
                <a:lnTo>
                  <a:pt x="574" y="1309"/>
                </a:lnTo>
                <a:lnTo>
                  <a:pt x="579" y="1285"/>
                </a:lnTo>
                <a:lnTo>
                  <a:pt x="584" y="1258"/>
                </a:lnTo>
                <a:lnTo>
                  <a:pt x="591" y="1233"/>
                </a:lnTo>
                <a:lnTo>
                  <a:pt x="596" y="1207"/>
                </a:lnTo>
                <a:lnTo>
                  <a:pt x="601" y="1182"/>
                </a:lnTo>
                <a:lnTo>
                  <a:pt x="606" y="1155"/>
                </a:lnTo>
                <a:lnTo>
                  <a:pt x="606" y="1131"/>
                </a:lnTo>
                <a:lnTo>
                  <a:pt x="608" y="1126"/>
                </a:lnTo>
                <a:lnTo>
                  <a:pt x="613" y="1121"/>
                </a:lnTo>
                <a:lnTo>
                  <a:pt x="618" y="1113"/>
                </a:lnTo>
                <a:lnTo>
                  <a:pt x="621" y="1106"/>
                </a:lnTo>
                <a:lnTo>
                  <a:pt x="625" y="1099"/>
                </a:lnTo>
                <a:lnTo>
                  <a:pt x="628" y="1094"/>
                </a:lnTo>
                <a:lnTo>
                  <a:pt x="630" y="1089"/>
                </a:lnTo>
                <a:lnTo>
                  <a:pt x="633" y="1084"/>
                </a:lnTo>
                <a:lnTo>
                  <a:pt x="618" y="1091"/>
                </a:lnTo>
                <a:lnTo>
                  <a:pt x="618" y="1089"/>
                </a:lnTo>
                <a:lnTo>
                  <a:pt x="618" y="1086"/>
                </a:lnTo>
                <a:lnTo>
                  <a:pt x="616" y="1084"/>
                </a:lnTo>
                <a:lnTo>
                  <a:pt x="613" y="1081"/>
                </a:lnTo>
                <a:lnTo>
                  <a:pt x="611" y="1079"/>
                </a:lnTo>
                <a:lnTo>
                  <a:pt x="608" y="1077"/>
                </a:lnTo>
                <a:lnTo>
                  <a:pt x="606" y="1074"/>
                </a:lnTo>
                <a:lnTo>
                  <a:pt x="606" y="1072"/>
                </a:lnTo>
                <a:lnTo>
                  <a:pt x="572" y="1045"/>
                </a:lnTo>
                <a:lnTo>
                  <a:pt x="572" y="1052"/>
                </a:lnTo>
                <a:lnTo>
                  <a:pt x="572" y="1059"/>
                </a:lnTo>
                <a:lnTo>
                  <a:pt x="572" y="1067"/>
                </a:lnTo>
                <a:lnTo>
                  <a:pt x="572" y="1077"/>
                </a:lnTo>
                <a:lnTo>
                  <a:pt x="572" y="1084"/>
                </a:lnTo>
                <a:lnTo>
                  <a:pt x="569" y="1089"/>
                </a:lnTo>
                <a:lnTo>
                  <a:pt x="567" y="1096"/>
                </a:lnTo>
                <a:lnTo>
                  <a:pt x="562" y="1099"/>
                </a:lnTo>
                <a:lnTo>
                  <a:pt x="562" y="1101"/>
                </a:lnTo>
                <a:lnTo>
                  <a:pt x="559" y="1104"/>
                </a:lnTo>
                <a:lnTo>
                  <a:pt x="557" y="1106"/>
                </a:lnTo>
                <a:lnTo>
                  <a:pt x="554" y="1106"/>
                </a:lnTo>
                <a:lnTo>
                  <a:pt x="552" y="1108"/>
                </a:lnTo>
                <a:lnTo>
                  <a:pt x="547" y="1111"/>
                </a:lnTo>
                <a:lnTo>
                  <a:pt x="545" y="1111"/>
                </a:lnTo>
                <a:lnTo>
                  <a:pt x="542" y="1111"/>
                </a:lnTo>
                <a:lnTo>
                  <a:pt x="540" y="1106"/>
                </a:lnTo>
                <a:lnTo>
                  <a:pt x="535" y="1106"/>
                </a:lnTo>
                <a:lnTo>
                  <a:pt x="530" y="1104"/>
                </a:lnTo>
                <a:lnTo>
                  <a:pt x="525" y="1104"/>
                </a:lnTo>
                <a:lnTo>
                  <a:pt x="518" y="1101"/>
                </a:lnTo>
                <a:lnTo>
                  <a:pt x="513" y="1101"/>
                </a:lnTo>
                <a:lnTo>
                  <a:pt x="508" y="1099"/>
                </a:lnTo>
                <a:lnTo>
                  <a:pt x="508" y="1094"/>
                </a:lnTo>
                <a:lnTo>
                  <a:pt x="500" y="1099"/>
                </a:lnTo>
                <a:lnTo>
                  <a:pt x="498" y="1101"/>
                </a:lnTo>
                <a:lnTo>
                  <a:pt x="496" y="1106"/>
                </a:lnTo>
                <a:lnTo>
                  <a:pt x="493" y="1111"/>
                </a:lnTo>
                <a:lnTo>
                  <a:pt x="493" y="1118"/>
                </a:lnTo>
                <a:lnTo>
                  <a:pt x="493" y="1126"/>
                </a:lnTo>
                <a:lnTo>
                  <a:pt x="491" y="1135"/>
                </a:lnTo>
                <a:lnTo>
                  <a:pt x="488" y="1143"/>
                </a:lnTo>
                <a:lnTo>
                  <a:pt x="476" y="1150"/>
                </a:lnTo>
                <a:lnTo>
                  <a:pt x="476" y="1148"/>
                </a:lnTo>
                <a:lnTo>
                  <a:pt x="473" y="1143"/>
                </a:lnTo>
                <a:lnTo>
                  <a:pt x="471" y="1135"/>
                </a:lnTo>
                <a:lnTo>
                  <a:pt x="469" y="1131"/>
                </a:lnTo>
                <a:lnTo>
                  <a:pt x="466" y="1123"/>
                </a:lnTo>
                <a:lnTo>
                  <a:pt x="466" y="1116"/>
                </a:lnTo>
                <a:lnTo>
                  <a:pt x="464" y="1111"/>
                </a:lnTo>
                <a:lnTo>
                  <a:pt x="464" y="1104"/>
                </a:lnTo>
                <a:lnTo>
                  <a:pt x="471" y="1081"/>
                </a:lnTo>
                <a:lnTo>
                  <a:pt x="483" y="1057"/>
                </a:lnTo>
                <a:lnTo>
                  <a:pt x="496" y="1035"/>
                </a:lnTo>
                <a:lnTo>
                  <a:pt x="508" y="1013"/>
                </a:lnTo>
                <a:lnTo>
                  <a:pt x="518" y="1003"/>
                </a:lnTo>
                <a:lnTo>
                  <a:pt x="527" y="996"/>
                </a:lnTo>
                <a:lnTo>
                  <a:pt x="537" y="986"/>
                </a:lnTo>
                <a:lnTo>
                  <a:pt x="547" y="981"/>
                </a:lnTo>
                <a:lnTo>
                  <a:pt x="559" y="974"/>
                </a:lnTo>
                <a:lnTo>
                  <a:pt x="572" y="971"/>
                </a:lnTo>
                <a:lnTo>
                  <a:pt x="586" y="966"/>
                </a:lnTo>
                <a:lnTo>
                  <a:pt x="598" y="966"/>
                </a:lnTo>
                <a:lnTo>
                  <a:pt x="601" y="959"/>
                </a:lnTo>
                <a:lnTo>
                  <a:pt x="603" y="954"/>
                </a:lnTo>
                <a:lnTo>
                  <a:pt x="608" y="949"/>
                </a:lnTo>
                <a:lnTo>
                  <a:pt x="613" y="944"/>
                </a:lnTo>
                <a:lnTo>
                  <a:pt x="618" y="942"/>
                </a:lnTo>
                <a:lnTo>
                  <a:pt x="621" y="937"/>
                </a:lnTo>
                <a:lnTo>
                  <a:pt x="625" y="929"/>
                </a:lnTo>
                <a:lnTo>
                  <a:pt x="625" y="920"/>
                </a:lnTo>
                <a:lnTo>
                  <a:pt x="621" y="922"/>
                </a:lnTo>
                <a:lnTo>
                  <a:pt x="616" y="922"/>
                </a:lnTo>
                <a:lnTo>
                  <a:pt x="613" y="927"/>
                </a:lnTo>
                <a:lnTo>
                  <a:pt x="613" y="929"/>
                </a:lnTo>
                <a:lnTo>
                  <a:pt x="611" y="932"/>
                </a:lnTo>
                <a:lnTo>
                  <a:pt x="608" y="934"/>
                </a:lnTo>
                <a:lnTo>
                  <a:pt x="601" y="937"/>
                </a:lnTo>
                <a:lnTo>
                  <a:pt x="594" y="937"/>
                </a:lnTo>
                <a:lnTo>
                  <a:pt x="589" y="937"/>
                </a:lnTo>
                <a:lnTo>
                  <a:pt x="584" y="937"/>
                </a:lnTo>
                <a:lnTo>
                  <a:pt x="579" y="939"/>
                </a:lnTo>
                <a:lnTo>
                  <a:pt x="572" y="942"/>
                </a:lnTo>
                <a:lnTo>
                  <a:pt x="567" y="944"/>
                </a:lnTo>
                <a:lnTo>
                  <a:pt x="564" y="944"/>
                </a:lnTo>
                <a:lnTo>
                  <a:pt x="562" y="942"/>
                </a:lnTo>
                <a:lnTo>
                  <a:pt x="557" y="942"/>
                </a:lnTo>
                <a:lnTo>
                  <a:pt x="554" y="939"/>
                </a:lnTo>
                <a:lnTo>
                  <a:pt x="554" y="934"/>
                </a:lnTo>
                <a:lnTo>
                  <a:pt x="554" y="929"/>
                </a:lnTo>
                <a:lnTo>
                  <a:pt x="557" y="925"/>
                </a:lnTo>
                <a:lnTo>
                  <a:pt x="554" y="920"/>
                </a:lnTo>
                <a:lnTo>
                  <a:pt x="552" y="917"/>
                </a:lnTo>
                <a:lnTo>
                  <a:pt x="547" y="915"/>
                </a:lnTo>
                <a:lnTo>
                  <a:pt x="545" y="912"/>
                </a:lnTo>
                <a:lnTo>
                  <a:pt x="542" y="915"/>
                </a:lnTo>
                <a:lnTo>
                  <a:pt x="537" y="920"/>
                </a:lnTo>
                <a:lnTo>
                  <a:pt x="535" y="925"/>
                </a:lnTo>
                <a:lnTo>
                  <a:pt x="530" y="934"/>
                </a:lnTo>
                <a:lnTo>
                  <a:pt x="525" y="942"/>
                </a:lnTo>
                <a:lnTo>
                  <a:pt x="520" y="952"/>
                </a:lnTo>
                <a:lnTo>
                  <a:pt x="513" y="956"/>
                </a:lnTo>
                <a:lnTo>
                  <a:pt x="510" y="959"/>
                </a:lnTo>
                <a:lnTo>
                  <a:pt x="508" y="959"/>
                </a:lnTo>
                <a:lnTo>
                  <a:pt x="503" y="956"/>
                </a:lnTo>
                <a:lnTo>
                  <a:pt x="498" y="956"/>
                </a:lnTo>
                <a:lnTo>
                  <a:pt x="496" y="954"/>
                </a:lnTo>
                <a:lnTo>
                  <a:pt x="493" y="954"/>
                </a:lnTo>
                <a:lnTo>
                  <a:pt x="491" y="956"/>
                </a:lnTo>
                <a:lnTo>
                  <a:pt x="488" y="959"/>
                </a:lnTo>
                <a:lnTo>
                  <a:pt x="488" y="956"/>
                </a:lnTo>
                <a:lnTo>
                  <a:pt x="488" y="952"/>
                </a:lnTo>
                <a:lnTo>
                  <a:pt x="488" y="944"/>
                </a:lnTo>
                <a:lnTo>
                  <a:pt x="491" y="937"/>
                </a:lnTo>
                <a:lnTo>
                  <a:pt x="493" y="927"/>
                </a:lnTo>
                <a:lnTo>
                  <a:pt x="496" y="920"/>
                </a:lnTo>
                <a:lnTo>
                  <a:pt x="500" y="912"/>
                </a:lnTo>
                <a:lnTo>
                  <a:pt x="503" y="907"/>
                </a:lnTo>
                <a:lnTo>
                  <a:pt x="500" y="907"/>
                </a:lnTo>
                <a:lnTo>
                  <a:pt x="498" y="907"/>
                </a:lnTo>
                <a:lnTo>
                  <a:pt x="496" y="910"/>
                </a:lnTo>
                <a:lnTo>
                  <a:pt x="493" y="910"/>
                </a:lnTo>
                <a:lnTo>
                  <a:pt x="491" y="912"/>
                </a:lnTo>
                <a:lnTo>
                  <a:pt x="488" y="912"/>
                </a:lnTo>
                <a:lnTo>
                  <a:pt x="486" y="915"/>
                </a:lnTo>
                <a:lnTo>
                  <a:pt x="483" y="915"/>
                </a:lnTo>
                <a:lnTo>
                  <a:pt x="481" y="920"/>
                </a:lnTo>
                <a:lnTo>
                  <a:pt x="473" y="927"/>
                </a:lnTo>
                <a:lnTo>
                  <a:pt x="466" y="937"/>
                </a:lnTo>
                <a:lnTo>
                  <a:pt x="456" y="947"/>
                </a:lnTo>
                <a:lnTo>
                  <a:pt x="447" y="956"/>
                </a:lnTo>
                <a:lnTo>
                  <a:pt x="437" y="964"/>
                </a:lnTo>
                <a:lnTo>
                  <a:pt x="429" y="971"/>
                </a:lnTo>
                <a:lnTo>
                  <a:pt x="424" y="974"/>
                </a:lnTo>
                <a:lnTo>
                  <a:pt x="424" y="966"/>
                </a:lnTo>
                <a:lnTo>
                  <a:pt x="424" y="956"/>
                </a:lnTo>
                <a:lnTo>
                  <a:pt x="422" y="944"/>
                </a:lnTo>
                <a:lnTo>
                  <a:pt x="420" y="934"/>
                </a:lnTo>
                <a:lnTo>
                  <a:pt x="417" y="925"/>
                </a:lnTo>
                <a:lnTo>
                  <a:pt x="417" y="915"/>
                </a:lnTo>
                <a:lnTo>
                  <a:pt x="417" y="907"/>
                </a:lnTo>
                <a:lnTo>
                  <a:pt x="422" y="905"/>
                </a:lnTo>
                <a:lnTo>
                  <a:pt x="442" y="893"/>
                </a:lnTo>
                <a:lnTo>
                  <a:pt x="461" y="883"/>
                </a:lnTo>
                <a:lnTo>
                  <a:pt x="481" y="876"/>
                </a:lnTo>
                <a:lnTo>
                  <a:pt x="500" y="868"/>
                </a:lnTo>
                <a:lnTo>
                  <a:pt x="540" y="861"/>
                </a:lnTo>
                <a:lnTo>
                  <a:pt x="576" y="856"/>
                </a:lnTo>
                <a:lnTo>
                  <a:pt x="606" y="851"/>
                </a:lnTo>
                <a:lnTo>
                  <a:pt x="630" y="849"/>
                </a:lnTo>
                <a:lnTo>
                  <a:pt x="640" y="846"/>
                </a:lnTo>
                <a:lnTo>
                  <a:pt x="648" y="841"/>
                </a:lnTo>
                <a:lnTo>
                  <a:pt x="652" y="836"/>
                </a:lnTo>
                <a:lnTo>
                  <a:pt x="655" y="831"/>
                </a:lnTo>
                <a:lnTo>
                  <a:pt x="672" y="836"/>
                </a:lnTo>
                <a:lnTo>
                  <a:pt x="677" y="817"/>
                </a:lnTo>
                <a:lnTo>
                  <a:pt x="679" y="790"/>
                </a:lnTo>
                <a:lnTo>
                  <a:pt x="679" y="758"/>
                </a:lnTo>
                <a:lnTo>
                  <a:pt x="679" y="721"/>
                </a:lnTo>
                <a:lnTo>
                  <a:pt x="677" y="687"/>
                </a:lnTo>
                <a:lnTo>
                  <a:pt x="674" y="652"/>
                </a:lnTo>
                <a:lnTo>
                  <a:pt x="672" y="623"/>
                </a:lnTo>
                <a:lnTo>
                  <a:pt x="672" y="598"/>
                </a:lnTo>
                <a:lnTo>
                  <a:pt x="674" y="598"/>
                </a:lnTo>
                <a:lnTo>
                  <a:pt x="674" y="596"/>
                </a:lnTo>
                <a:lnTo>
                  <a:pt x="677" y="591"/>
                </a:lnTo>
                <a:lnTo>
                  <a:pt x="677" y="589"/>
                </a:lnTo>
                <a:lnTo>
                  <a:pt x="677" y="584"/>
                </a:lnTo>
                <a:lnTo>
                  <a:pt x="677" y="579"/>
                </a:lnTo>
                <a:lnTo>
                  <a:pt x="677" y="576"/>
                </a:lnTo>
                <a:lnTo>
                  <a:pt x="677" y="572"/>
                </a:lnTo>
                <a:lnTo>
                  <a:pt x="674" y="574"/>
                </a:lnTo>
                <a:lnTo>
                  <a:pt x="674" y="576"/>
                </a:lnTo>
                <a:lnTo>
                  <a:pt x="672" y="579"/>
                </a:lnTo>
                <a:lnTo>
                  <a:pt x="672" y="581"/>
                </a:lnTo>
                <a:lnTo>
                  <a:pt x="670" y="584"/>
                </a:lnTo>
                <a:lnTo>
                  <a:pt x="667" y="589"/>
                </a:lnTo>
                <a:lnTo>
                  <a:pt x="665" y="591"/>
                </a:lnTo>
                <a:lnTo>
                  <a:pt x="652" y="591"/>
                </a:lnTo>
                <a:lnTo>
                  <a:pt x="635" y="557"/>
                </a:lnTo>
                <a:lnTo>
                  <a:pt x="633" y="559"/>
                </a:lnTo>
                <a:lnTo>
                  <a:pt x="630" y="569"/>
                </a:lnTo>
                <a:lnTo>
                  <a:pt x="628" y="584"/>
                </a:lnTo>
                <a:lnTo>
                  <a:pt x="628" y="598"/>
                </a:lnTo>
                <a:lnTo>
                  <a:pt x="625" y="616"/>
                </a:lnTo>
                <a:lnTo>
                  <a:pt x="623" y="630"/>
                </a:lnTo>
                <a:lnTo>
                  <a:pt x="623" y="640"/>
                </a:lnTo>
                <a:lnTo>
                  <a:pt x="623" y="643"/>
                </a:lnTo>
                <a:lnTo>
                  <a:pt x="621" y="648"/>
                </a:lnTo>
                <a:lnTo>
                  <a:pt x="618" y="650"/>
                </a:lnTo>
                <a:lnTo>
                  <a:pt x="613" y="652"/>
                </a:lnTo>
                <a:lnTo>
                  <a:pt x="611" y="652"/>
                </a:lnTo>
                <a:lnTo>
                  <a:pt x="606" y="650"/>
                </a:lnTo>
                <a:lnTo>
                  <a:pt x="598" y="650"/>
                </a:lnTo>
                <a:lnTo>
                  <a:pt x="594" y="650"/>
                </a:lnTo>
                <a:lnTo>
                  <a:pt x="586" y="652"/>
                </a:lnTo>
                <a:lnTo>
                  <a:pt x="584" y="645"/>
                </a:lnTo>
                <a:lnTo>
                  <a:pt x="579" y="638"/>
                </a:lnTo>
                <a:lnTo>
                  <a:pt x="574" y="628"/>
                </a:lnTo>
                <a:lnTo>
                  <a:pt x="569" y="621"/>
                </a:lnTo>
                <a:lnTo>
                  <a:pt x="564" y="611"/>
                </a:lnTo>
                <a:lnTo>
                  <a:pt x="557" y="603"/>
                </a:lnTo>
                <a:lnTo>
                  <a:pt x="554" y="596"/>
                </a:lnTo>
                <a:lnTo>
                  <a:pt x="549" y="594"/>
                </a:lnTo>
                <a:lnTo>
                  <a:pt x="549" y="598"/>
                </a:lnTo>
                <a:lnTo>
                  <a:pt x="549" y="606"/>
                </a:lnTo>
                <a:lnTo>
                  <a:pt x="547" y="616"/>
                </a:lnTo>
                <a:lnTo>
                  <a:pt x="545" y="628"/>
                </a:lnTo>
                <a:lnTo>
                  <a:pt x="540" y="638"/>
                </a:lnTo>
                <a:lnTo>
                  <a:pt x="535" y="650"/>
                </a:lnTo>
                <a:lnTo>
                  <a:pt x="532" y="660"/>
                </a:lnTo>
                <a:lnTo>
                  <a:pt x="527" y="667"/>
                </a:lnTo>
                <a:lnTo>
                  <a:pt x="518" y="670"/>
                </a:lnTo>
                <a:lnTo>
                  <a:pt x="510" y="672"/>
                </a:lnTo>
                <a:lnTo>
                  <a:pt x="505" y="677"/>
                </a:lnTo>
                <a:lnTo>
                  <a:pt x="500" y="679"/>
                </a:lnTo>
                <a:lnTo>
                  <a:pt x="500" y="684"/>
                </a:lnTo>
                <a:lnTo>
                  <a:pt x="500" y="687"/>
                </a:lnTo>
                <a:lnTo>
                  <a:pt x="500" y="684"/>
                </a:lnTo>
                <a:lnTo>
                  <a:pt x="500" y="679"/>
                </a:lnTo>
                <a:lnTo>
                  <a:pt x="498" y="684"/>
                </a:lnTo>
                <a:lnTo>
                  <a:pt x="496" y="684"/>
                </a:lnTo>
                <a:lnTo>
                  <a:pt x="493" y="682"/>
                </a:lnTo>
                <a:lnTo>
                  <a:pt x="493" y="679"/>
                </a:lnTo>
                <a:lnTo>
                  <a:pt x="493" y="672"/>
                </a:lnTo>
                <a:lnTo>
                  <a:pt x="493" y="660"/>
                </a:lnTo>
                <a:lnTo>
                  <a:pt x="496" y="648"/>
                </a:lnTo>
                <a:lnTo>
                  <a:pt x="496" y="635"/>
                </a:lnTo>
                <a:lnTo>
                  <a:pt x="496" y="628"/>
                </a:lnTo>
                <a:lnTo>
                  <a:pt x="491" y="623"/>
                </a:lnTo>
                <a:lnTo>
                  <a:pt x="491" y="621"/>
                </a:lnTo>
                <a:lnTo>
                  <a:pt x="488" y="621"/>
                </a:lnTo>
                <a:lnTo>
                  <a:pt x="486" y="623"/>
                </a:lnTo>
                <a:lnTo>
                  <a:pt x="483" y="625"/>
                </a:lnTo>
                <a:lnTo>
                  <a:pt x="473" y="638"/>
                </a:lnTo>
                <a:lnTo>
                  <a:pt x="464" y="650"/>
                </a:lnTo>
                <a:lnTo>
                  <a:pt x="451" y="662"/>
                </a:lnTo>
                <a:lnTo>
                  <a:pt x="444" y="672"/>
                </a:lnTo>
                <a:lnTo>
                  <a:pt x="439" y="677"/>
                </a:lnTo>
                <a:lnTo>
                  <a:pt x="437" y="679"/>
                </a:lnTo>
                <a:lnTo>
                  <a:pt x="434" y="679"/>
                </a:lnTo>
                <a:lnTo>
                  <a:pt x="434" y="677"/>
                </a:lnTo>
                <a:lnTo>
                  <a:pt x="427" y="682"/>
                </a:lnTo>
                <a:lnTo>
                  <a:pt x="417" y="687"/>
                </a:lnTo>
                <a:lnTo>
                  <a:pt x="410" y="692"/>
                </a:lnTo>
                <a:lnTo>
                  <a:pt x="402" y="699"/>
                </a:lnTo>
                <a:lnTo>
                  <a:pt x="395" y="706"/>
                </a:lnTo>
                <a:lnTo>
                  <a:pt x="388" y="714"/>
                </a:lnTo>
                <a:lnTo>
                  <a:pt x="385" y="721"/>
                </a:lnTo>
                <a:lnTo>
                  <a:pt x="383" y="731"/>
                </a:lnTo>
                <a:lnTo>
                  <a:pt x="371" y="719"/>
                </a:lnTo>
                <a:lnTo>
                  <a:pt x="368" y="716"/>
                </a:lnTo>
                <a:lnTo>
                  <a:pt x="366" y="711"/>
                </a:lnTo>
                <a:lnTo>
                  <a:pt x="366" y="706"/>
                </a:lnTo>
                <a:lnTo>
                  <a:pt x="368" y="697"/>
                </a:lnTo>
                <a:lnTo>
                  <a:pt x="375" y="679"/>
                </a:lnTo>
                <a:lnTo>
                  <a:pt x="385" y="657"/>
                </a:lnTo>
                <a:lnTo>
                  <a:pt x="395" y="638"/>
                </a:lnTo>
                <a:lnTo>
                  <a:pt x="405" y="618"/>
                </a:lnTo>
                <a:lnTo>
                  <a:pt x="407" y="611"/>
                </a:lnTo>
                <a:lnTo>
                  <a:pt x="407" y="603"/>
                </a:lnTo>
                <a:lnTo>
                  <a:pt x="407" y="601"/>
                </a:lnTo>
                <a:lnTo>
                  <a:pt x="405" y="598"/>
                </a:lnTo>
                <a:lnTo>
                  <a:pt x="410" y="596"/>
                </a:lnTo>
                <a:lnTo>
                  <a:pt x="420" y="591"/>
                </a:lnTo>
                <a:lnTo>
                  <a:pt x="429" y="584"/>
                </a:lnTo>
                <a:lnTo>
                  <a:pt x="439" y="574"/>
                </a:lnTo>
                <a:lnTo>
                  <a:pt x="449" y="567"/>
                </a:lnTo>
                <a:lnTo>
                  <a:pt x="456" y="557"/>
                </a:lnTo>
                <a:lnTo>
                  <a:pt x="461" y="549"/>
                </a:lnTo>
                <a:lnTo>
                  <a:pt x="464" y="547"/>
                </a:lnTo>
                <a:lnTo>
                  <a:pt x="469" y="542"/>
                </a:lnTo>
                <a:lnTo>
                  <a:pt x="478" y="537"/>
                </a:lnTo>
                <a:lnTo>
                  <a:pt x="488" y="532"/>
                </a:lnTo>
                <a:lnTo>
                  <a:pt x="498" y="525"/>
                </a:lnTo>
                <a:lnTo>
                  <a:pt x="508" y="518"/>
                </a:lnTo>
                <a:lnTo>
                  <a:pt x="515" y="510"/>
                </a:lnTo>
                <a:lnTo>
                  <a:pt x="520" y="500"/>
                </a:lnTo>
                <a:lnTo>
                  <a:pt x="523" y="493"/>
                </a:lnTo>
                <a:lnTo>
                  <a:pt x="424" y="493"/>
                </a:lnTo>
                <a:lnTo>
                  <a:pt x="424" y="491"/>
                </a:lnTo>
                <a:lnTo>
                  <a:pt x="429" y="486"/>
                </a:lnTo>
                <a:lnTo>
                  <a:pt x="439" y="481"/>
                </a:lnTo>
                <a:lnTo>
                  <a:pt x="449" y="473"/>
                </a:lnTo>
                <a:lnTo>
                  <a:pt x="464" y="464"/>
                </a:lnTo>
                <a:lnTo>
                  <a:pt x="476" y="451"/>
                </a:lnTo>
                <a:lnTo>
                  <a:pt x="491" y="437"/>
                </a:lnTo>
                <a:lnTo>
                  <a:pt x="503" y="422"/>
                </a:lnTo>
                <a:lnTo>
                  <a:pt x="508" y="422"/>
                </a:lnTo>
                <a:lnTo>
                  <a:pt x="515" y="422"/>
                </a:lnTo>
                <a:lnTo>
                  <a:pt x="523" y="424"/>
                </a:lnTo>
                <a:lnTo>
                  <a:pt x="530" y="427"/>
                </a:lnTo>
                <a:lnTo>
                  <a:pt x="537" y="432"/>
                </a:lnTo>
                <a:lnTo>
                  <a:pt x="542" y="437"/>
                </a:lnTo>
                <a:lnTo>
                  <a:pt x="547" y="442"/>
                </a:lnTo>
                <a:lnTo>
                  <a:pt x="547" y="446"/>
                </a:lnTo>
                <a:lnTo>
                  <a:pt x="554" y="449"/>
                </a:lnTo>
                <a:lnTo>
                  <a:pt x="562" y="449"/>
                </a:lnTo>
                <a:lnTo>
                  <a:pt x="572" y="449"/>
                </a:lnTo>
                <a:lnTo>
                  <a:pt x="581" y="451"/>
                </a:lnTo>
                <a:lnTo>
                  <a:pt x="591" y="454"/>
                </a:lnTo>
                <a:lnTo>
                  <a:pt x="598" y="456"/>
                </a:lnTo>
                <a:lnTo>
                  <a:pt x="603" y="461"/>
                </a:lnTo>
                <a:lnTo>
                  <a:pt x="606" y="469"/>
                </a:lnTo>
                <a:lnTo>
                  <a:pt x="633" y="469"/>
                </a:lnTo>
                <a:lnTo>
                  <a:pt x="633" y="461"/>
                </a:lnTo>
                <a:lnTo>
                  <a:pt x="618" y="461"/>
                </a:lnTo>
                <a:lnTo>
                  <a:pt x="618" y="446"/>
                </a:lnTo>
                <a:lnTo>
                  <a:pt x="625" y="446"/>
                </a:lnTo>
                <a:lnTo>
                  <a:pt x="677" y="395"/>
                </a:lnTo>
                <a:lnTo>
                  <a:pt x="677" y="397"/>
                </a:lnTo>
                <a:lnTo>
                  <a:pt x="679" y="400"/>
                </a:lnTo>
                <a:lnTo>
                  <a:pt x="679" y="402"/>
                </a:lnTo>
                <a:lnTo>
                  <a:pt x="682" y="405"/>
                </a:lnTo>
                <a:lnTo>
                  <a:pt x="684" y="405"/>
                </a:lnTo>
                <a:lnTo>
                  <a:pt x="687" y="407"/>
                </a:lnTo>
                <a:lnTo>
                  <a:pt x="689" y="407"/>
                </a:lnTo>
                <a:lnTo>
                  <a:pt x="692" y="407"/>
                </a:lnTo>
                <a:lnTo>
                  <a:pt x="692" y="422"/>
                </a:lnTo>
                <a:lnTo>
                  <a:pt x="704" y="422"/>
                </a:lnTo>
                <a:lnTo>
                  <a:pt x="731" y="410"/>
                </a:lnTo>
                <a:lnTo>
                  <a:pt x="738" y="415"/>
                </a:lnTo>
                <a:lnTo>
                  <a:pt x="748" y="417"/>
                </a:lnTo>
                <a:lnTo>
                  <a:pt x="763" y="422"/>
                </a:lnTo>
                <a:lnTo>
                  <a:pt x="775" y="427"/>
                </a:lnTo>
                <a:lnTo>
                  <a:pt x="787" y="432"/>
                </a:lnTo>
                <a:lnTo>
                  <a:pt x="795" y="437"/>
                </a:lnTo>
                <a:lnTo>
                  <a:pt x="797" y="439"/>
                </a:lnTo>
                <a:lnTo>
                  <a:pt x="797" y="442"/>
                </a:lnTo>
                <a:lnTo>
                  <a:pt x="795" y="444"/>
                </a:lnTo>
                <a:lnTo>
                  <a:pt x="785" y="444"/>
                </a:lnTo>
                <a:lnTo>
                  <a:pt x="775" y="449"/>
                </a:lnTo>
                <a:lnTo>
                  <a:pt x="763" y="451"/>
                </a:lnTo>
                <a:lnTo>
                  <a:pt x="750" y="456"/>
                </a:lnTo>
                <a:lnTo>
                  <a:pt x="738" y="461"/>
                </a:lnTo>
                <a:lnTo>
                  <a:pt x="726" y="466"/>
                </a:lnTo>
                <a:lnTo>
                  <a:pt x="716" y="471"/>
                </a:lnTo>
                <a:lnTo>
                  <a:pt x="711" y="473"/>
                </a:lnTo>
                <a:lnTo>
                  <a:pt x="719" y="476"/>
                </a:lnTo>
                <a:lnTo>
                  <a:pt x="728" y="476"/>
                </a:lnTo>
                <a:lnTo>
                  <a:pt x="738" y="473"/>
                </a:lnTo>
                <a:lnTo>
                  <a:pt x="750" y="471"/>
                </a:lnTo>
                <a:lnTo>
                  <a:pt x="760" y="469"/>
                </a:lnTo>
                <a:lnTo>
                  <a:pt x="770" y="469"/>
                </a:lnTo>
                <a:lnTo>
                  <a:pt x="780" y="466"/>
                </a:lnTo>
                <a:lnTo>
                  <a:pt x="790" y="466"/>
                </a:lnTo>
                <a:lnTo>
                  <a:pt x="792" y="469"/>
                </a:lnTo>
                <a:lnTo>
                  <a:pt x="797" y="476"/>
                </a:lnTo>
                <a:lnTo>
                  <a:pt x="807" y="483"/>
                </a:lnTo>
                <a:lnTo>
                  <a:pt x="814" y="491"/>
                </a:lnTo>
                <a:lnTo>
                  <a:pt x="819" y="498"/>
                </a:lnTo>
                <a:lnTo>
                  <a:pt x="822" y="505"/>
                </a:lnTo>
                <a:lnTo>
                  <a:pt x="822" y="508"/>
                </a:lnTo>
                <a:lnTo>
                  <a:pt x="819" y="508"/>
                </a:lnTo>
                <a:lnTo>
                  <a:pt x="814" y="510"/>
                </a:lnTo>
                <a:lnTo>
                  <a:pt x="807" y="510"/>
                </a:lnTo>
                <a:lnTo>
                  <a:pt x="719" y="540"/>
                </a:lnTo>
                <a:lnTo>
                  <a:pt x="724" y="542"/>
                </a:lnTo>
                <a:lnTo>
                  <a:pt x="731" y="547"/>
                </a:lnTo>
                <a:lnTo>
                  <a:pt x="743" y="554"/>
                </a:lnTo>
                <a:lnTo>
                  <a:pt x="755" y="564"/>
                </a:lnTo>
                <a:lnTo>
                  <a:pt x="770" y="576"/>
                </a:lnTo>
                <a:lnTo>
                  <a:pt x="780" y="584"/>
                </a:lnTo>
                <a:lnTo>
                  <a:pt x="790" y="589"/>
                </a:lnTo>
                <a:lnTo>
                  <a:pt x="795" y="591"/>
                </a:lnTo>
                <a:lnTo>
                  <a:pt x="804" y="552"/>
                </a:lnTo>
                <a:lnTo>
                  <a:pt x="819" y="508"/>
                </a:lnTo>
                <a:lnTo>
                  <a:pt x="836" y="459"/>
                </a:lnTo>
                <a:lnTo>
                  <a:pt x="851" y="410"/>
                </a:lnTo>
                <a:lnTo>
                  <a:pt x="866" y="363"/>
                </a:lnTo>
                <a:lnTo>
                  <a:pt x="878" y="321"/>
                </a:lnTo>
                <a:lnTo>
                  <a:pt x="883" y="302"/>
                </a:lnTo>
                <a:lnTo>
                  <a:pt x="885" y="285"/>
                </a:lnTo>
                <a:lnTo>
                  <a:pt x="888" y="270"/>
                </a:lnTo>
                <a:lnTo>
                  <a:pt x="885" y="258"/>
                </a:lnTo>
                <a:lnTo>
                  <a:pt x="883" y="258"/>
                </a:lnTo>
                <a:lnTo>
                  <a:pt x="880" y="258"/>
                </a:lnTo>
                <a:lnTo>
                  <a:pt x="878" y="258"/>
                </a:lnTo>
                <a:lnTo>
                  <a:pt x="878" y="255"/>
                </a:lnTo>
                <a:lnTo>
                  <a:pt x="875" y="255"/>
                </a:lnTo>
                <a:lnTo>
                  <a:pt x="873" y="255"/>
                </a:lnTo>
                <a:lnTo>
                  <a:pt x="873" y="253"/>
                </a:lnTo>
                <a:lnTo>
                  <a:pt x="873" y="250"/>
                </a:lnTo>
                <a:lnTo>
                  <a:pt x="871" y="250"/>
                </a:lnTo>
                <a:lnTo>
                  <a:pt x="868" y="253"/>
                </a:lnTo>
                <a:lnTo>
                  <a:pt x="863" y="258"/>
                </a:lnTo>
                <a:lnTo>
                  <a:pt x="861" y="260"/>
                </a:lnTo>
                <a:lnTo>
                  <a:pt x="856" y="265"/>
                </a:lnTo>
                <a:lnTo>
                  <a:pt x="853" y="270"/>
                </a:lnTo>
                <a:lnTo>
                  <a:pt x="849" y="275"/>
                </a:lnTo>
                <a:lnTo>
                  <a:pt x="846" y="277"/>
                </a:lnTo>
                <a:lnTo>
                  <a:pt x="844" y="277"/>
                </a:lnTo>
                <a:lnTo>
                  <a:pt x="841" y="275"/>
                </a:lnTo>
                <a:lnTo>
                  <a:pt x="836" y="275"/>
                </a:lnTo>
                <a:lnTo>
                  <a:pt x="834" y="272"/>
                </a:lnTo>
                <a:lnTo>
                  <a:pt x="831" y="272"/>
                </a:lnTo>
                <a:lnTo>
                  <a:pt x="826" y="272"/>
                </a:lnTo>
                <a:lnTo>
                  <a:pt x="824" y="270"/>
                </a:lnTo>
                <a:lnTo>
                  <a:pt x="822" y="270"/>
                </a:lnTo>
                <a:lnTo>
                  <a:pt x="822" y="267"/>
                </a:lnTo>
                <a:lnTo>
                  <a:pt x="819" y="265"/>
                </a:lnTo>
                <a:lnTo>
                  <a:pt x="819" y="260"/>
                </a:lnTo>
                <a:lnTo>
                  <a:pt x="817" y="258"/>
                </a:lnTo>
                <a:lnTo>
                  <a:pt x="817" y="253"/>
                </a:lnTo>
                <a:lnTo>
                  <a:pt x="814" y="250"/>
                </a:lnTo>
                <a:lnTo>
                  <a:pt x="814" y="248"/>
                </a:lnTo>
                <a:lnTo>
                  <a:pt x="814" y="243"/>
                </a:lnTo>
                <a:lnTo>
                  <a:pt x="809" y="245"/>
                </a:lnTo>
                <a:lnTo>
                  <a:pt x="804" y="253"/>
                </a:lnTo>
                <a:lnTo>
                  <a:pt x="799" y="263"/>
                </a:lnTo>
                <a:lnTo>
                  <a:pt x="792" y="272"/>
                </a:lnTo>
                <a:lnTo>
                  <a:pt x="787" y="285"/>
                </a:lnTo>
                <a:lnTo>
                  <a:pt x="780" y="294"/>
                </a:lnTo>
                <a:lnTo>
                  <a:pt x="773" y="302"/>
                </a:lnTo>
                <a:lnTo>
                  <a:pt x="763" y="304"/>
                </a:lnTo>
                <a:lnTo>
                  <a:pt x="760" y="255"/>
                </a:lnTo>
                <a:lnTo>
                  <a:pt x="755" y="258"/>
                </a:lnTo>
                <a:lnTo>
                  <a:pt x="750" y="265"/>
                </a:lnTo>
                <a:lnTo>
                  <a:pt x="743" y="277"/>
                </a:lnTo>
                <a:lnTo>
                  <a:pt x="741" y="290"/>
                </a:lnTo>
                <a:lnTo>
                  <a:pt x="736" y="302"/>
                </a:lnTo>
                <a:lnTo>
                  <a:pt x="733" y="314"/>
                </a:lnTo>
                <a:lnTo>
                  <a:pt x="731" y="324"/>
                </a:lnTo>
                <a:lnTo>
                  <a:pt x="731" y="329"/>
                </a:lnTo>
                <a:lnTo>
                  <a:pt x="724" y="326"/>
                </a:lnTo>
                <a:lnTo>
                  <a:pt x="719" y="319"/>
                </a:lnTo>
                <a:lnTo>
                  <a:pt x="716" y="307"/>
                </a:lnTo>
                <a:lnTo>
                  <a:pt x="714" y="292"/>
                </a:lnTo>
                <a:lnTo>
                  <a:pt x="714" y="280"/>
                </a:lnTo>
                <a:lnTo>
                  <a:pt x="714" y="265"/>
                </a:lnTo>
                <a:lnTo>
                  <a:pt x="714" y="255"/>
                </a:lnTo>
                <a:lnTo>
                  <a:pt x="714" y="248"/>
                </a:lnTo>
                <a:lnTo>
                  <a:pt x="692" y="299"/>
                </a:lnTo>
                <a:lnTo>
                  <a:pt x="682" y="321"/>
                </a:lnTo>
                <a:lnTo>
                  <a:pt x="674" y="331"/>
                </a:lnTo>
                <a:lnTo>
                  <a:pt x="672" y="331"/>
                </a:lnTo>
                <a:lnTo>
                  <a:pt x="672" y="326"/>
                </a:lnTo>
                <a:lnTo>
                  <a:pt x="667" y="317"/>
                </a:lnTo>
                <a:lnTo>
                  <a:pt x="660" y="307"/>
                </a:lnTo>
                <a:lnTo>
                  <a:pt x="655" y="302"/>
                </a:lnTo>
                <a:lnTo>
                  <a:pt x="645" y="297"/>
                </a:lnTo>
                <a:lnTo>
                  <a:pt x="635" y="292"/>
                </a:lnTo>
                <a:lnTo>
                  <a:pt x="623" y="290"/>
                </a:lnTo>
                <a:lnTo>
                  <a:pt x="623" y="299"/>
                </a:lnTo>
                <a:lnTo>
                  <a:pt x="621" y="309"/>
                </a:lnTo>
                <a:lnTo>
                  <a:pt x="618" y="319"/>
                </a:lnTo>
                <a:lnTo>
                  <a:pt x="616" y="331"/>
                </a:lnTo>
                <a:lnTo>
                  <a:pt x="613" y="341"/>
                </a:lnTo>
                <a:lnTo>
                  <a:pt x="613" y="351"/>
                </a:lnTo>
                <a:lnTo>
                  <a:pt x="611" y="361"/>
                </a:lnTo>
                <a:lnTo>
                  <a:pt x="611" y="370"/>
                </a:lnTo>
                <a:lnTo>
                  <a:pt x="603" y="368"/>
                </a:lnTo>
                <a:lnTo>
                  <a:pt x="598" y="370"/>
                </a:lnTo>
                <a:lnTo>
                  <a:pt x="594" y="375"/>
                </a:lnTo>
                <a:lnTo>
                  <a:pt x="589" y="380"/>
                </a:lnTo>
                <a:lnTo>
                  <a:pt x="584" y="388"/>
                </a:lnTo>
                <a:lnTo>
                  <a:pt x="579" y="390"/>
                </a:lnTo>
                <a:lnTo>
                  <a:pt x="576" y="390"/>
                </a:lnTo>
                <a:lnTo>
                  <a:pt x="572" y="388"/>
                </a:lnTo>
                <a:lnTo>
                  <a:pt x="564" y="388"/>
                </a:lnTo>
                <a:lnTo>
                  <a:pt x="549" y="385"/>
                </a:lnTo>
                <a:lnTo>
                  <a:pt x="535" y="383"/>
                </a:lnTo>
                <a:lnTo>
                  <a:pt x="520" y="380"/>
                </a:lnTo>
                <a:lnTo>
                  <a:pt x="503" y="378"/>
                </a:lnTo>
                <a:lnTo>
                  <a:pt x="488" y="375"/>
                </a:lnTo>
                <a:lnTo>
                  <a:pt x="473" y="375"/>
                </a:lnTo>
                <a:lnTo>
                  <a:pt x="461" y="375"/>
                </a:lnTo>
                <a:lnTo>
                  <a:pt x="471" y="363"/>
                </a:lnTo>
                <a:lnTo>
                  <a:pt x="488" y="346"/>
                </a:lnTo>
                <a:lnTo>
                  <a:pt x="505" y="321"/>
                </a:lnTo>
                <a:lnTo>
                  <a:pt x="525" y="297"/>
                </a:lnTo>
                <a:lnTo>
                  <a:pt x="545" y="270"/>
                </a:lnTo>
                <a:lnTo>
                  <a:pt x="559" y="248"/>
                </a:lnTo>
                <a:lnTo>
                  <a:pt x="564" y="238"/>
                </a:lnTo>
                <a:lnTo>
                  <a:pt x="569" y="231"/>
                </a:lnTo>
                <a:lnTo>
                  <a:pt x="569" y="226"/>
                </a:lnTo>
                <a:lnTo>
                  <a:pt x="569" y="223"/>
                </a:lnTo>
                <a:lnTo>
                  <a:pt x="581" y="209"/>
                </a:lnTo>
                <a:lnTo>
                  <a:pt x="591" y="191"/>
                </a:lnTo>
                <a:lnTo>
                  <a:pt x="601" y="177"/>
                </a:lnTo>
                <a:lnTo>
                  <a:pt x="611" y="162"/>
                </a:lnTo>
                <a:lnTo>
                  <a:pt x="621" y="150"/>
                </a:lnTo>
                <a:lnTo>
                  <a:pt x="628" y="138"/>
                </a:lnTo>
                <a:lnTo>
                  <a:pt x="633" y="130"/>
                </a:lnTo>
                <a:lnTo>
                  <a:pt x="638" y="125"/>
                </a:lnTo>
                <a:lnTo>
                  <a:pt x="640" y="128"/>
                </a:lnTo>
                <a:lnTo>
                  <a:pt x="648" y="133"/>
                </a:lnTo>
                <a:lnTo>
                  <a:pt x="655" y="138"/>
                </a:lnTo>
                <a:lnTo>
                  <a:pt x="665" y="142"/>
                </a:lnTo>
                <a:lnTo>
                  <a:pt x="677" y="145"/>
                </a:lnTo>
                <a:lnTo>
                  <a:pt x="684" y="150"/>
                </a:lnTo>
                <a:lnTo>
                  <a:pt x="694" y="152"/>
                </a:lnTo>
                <a:lnTo>
                  <a:pt x="697" y="152"/>
                </a:lnTo>
                <a:lnTo>
                  <a:pt x="699" y="147"/>
                </a:lnTo>
                <a:lnTo>
                  <a:pt x="699" y="145"/>
                </a:lnTo>
                <a:lnTo>
                  <a:pt x="701" y="145"/>
                </a:lnTo>
                <a:lnTo>
                  <a:pt x="704" y="145"/>
                </a:lnTo>
                <a:lnTo>
                  <a:pt x="709" y="145"/>
                </a:lnTo>
                <a:lnTo>
                  <a:pt x="711" y="145"/>
                </a:lnTo>
                <a:lnTo>
                  <a:pt x="714" y="145"/>
                </a:lnTo>
                <a:lnTo>
                  <a:pt x="716" y="145"/>
                </a:lnTo>
                <a:lnTo>
                  <a:pt x="716" y="140"/>
                </a:lnTo>
                <a:lnTo>
                  <a:pt x="724" y="138"/>
                </a:lnTo>
                <a:lnTo>
                  <a:pt x="736" y="135"/>
                </a:lnTo>
                <a:lnTo>
                  <a:pt x="748" y="135"/>
                </a:lnTo>
                <a:lnTo>
                  <a:pt x="763" y="138"/>
                </a:lnTo>
                <a:lnTo>
                  <a:pt x="777" y="138"/>
                </a:lnTo>
                <a:lnTo>
                  <a:pt x="790" y="138"/>
                </a:lnTo>
                <a:lnTo>
                  <a:pt x="802" y="138"/>
                </a:lnTo>
                <a:lnTo>
                  <a:pt x="807" y="140"/>
                </a:lnTo>
                <a:lnTo>
                  <a:pt x="795" y="125"/>
                </a:lnTo>
                <a:lnTo>
                  <a:pt x="795" y="120"/>
                </a:lnTo>
                <a:lnTo>
                  <a:pt x="792" y="115"/>
                </a:lnTo>
                <a:lnTo>
                  <a:pt x="790" y="108"/>
                </a:lnTo>
                <a:lnTo>
                  <a:pt x="787" y="103"/>
                </a:lnTo>
                <a:lnTo>
                  <a:pt x="785" y="96"/>
                </a:lnTo>
                <a:lnTo>
                  <a:pt x="785" y="91"/>
                </a:lnTo>
                <a:lnTo>
                  <a:pt x="782" y="86"/>
                </a:lnTo>
                <a:lnTo>
                  <a:pt x="782" y="79"/>
                </a:lnTo>
                <a:lnTo>
                  <a:pt x="755" y="79"/>
                </a:lnTo>
                <a:lnTo>
                  <a:pt x="755" y="98"/>
                </a:lnTo>
                <a:lnTo>
                  <a:pt x="750" y="106"/>
                </a:lnTo>
                <a:lnTo>
                  <a:pt x="692" y="106"/>
                </a:lnTo>
                <a:lnTo>
                  <a:pt x="692" y="74"/>
                </a:lnTo>
                <a:lnTo>
                  <a:pt x="684" y="76"/>
                </a:lnTo>
                <a:lnTo>
                  <a:pt x="677" y="81"/>
                </a:lnTo>
                <a:lnTo>
                  <a:pt x="672" y="84"/>
                </a:lnTo>
                <a:lnTo>
                  <a:pt x="665" y="89"/>
                </a:lnTo>
                <a:lnTo>
                  <a:pt x="660" y="91"/>
                </a:lnTo>
                <a:lnTo>
                  <a:pt x="652" y="93"/>
                </a:lnTo>
                <a:lnTo>
                  <a:pt x="645" y="93"/>
                </a:lnTo>
                <a:lnTo>
                  <a:pt x="638" y="93"/>
                </a:lnTo>
                <a:lnTo>
                  <a:pt x="640" y="91"/>
                </a:lnTo>
                <a:lnTo>
                  <a:pt x="640" y="86"/>
                </a:lnTo>
                <a:lnTo>
                  <a:pt x="643" y="84"/>
                </a:lnTo>
                <a:lnTo>
                  <a:pt x="645" y="79"/>
                </a:lnTo>
                <a:lnTo>
                  <a:pt x="648" y="76"/>
                </a:lnTo>
                <a:lnTo>
                  <a:pt x="650" y="74"/>
                </a:lnTo>
                <a:lnTo>
                  <a:pt x="650" y="69"/>
                </a:lnTo>
                <a:lnTo>
                  <a:pt x="652" y="66"/>
                </a:lnTo>
                <a:lnTo>
                  <a:pt x="645" y="69"/>
                </a:lnTo>
                <a:lnTo>
                  <a:pt x="635" y="71"/>
                </a:lnTo>
                <a:lnTo>
                  <a:pt x="628" y="76"/>
                </a:lnTo>
                <a:lnTo>
                  <a:pt x="618" y="84"/>
                </a:lnTo>
                <a:lnTo>
                  <a:pt x="611" y="89"/>
                </a:lnTo>
                <a:lnTo>
                  <a:pt x="603" y="93"/>
                </a:lnTo>
                <a:lnTo>
                  <a:pt x="594" y="98"/>
                </a:lnTo>
                <a:lnTo>
                  <a:pt x="586" y="98"/>
                </a:lnTo>
                <a:lnTo>
                  <a:pt x="581" y="86"/>
                </a:lnTo>
                <a:lnTo>
                  <a:pt x="584" y="86"/>
                </a:lnTo>
                <a:lnTo>
                  <a:pt x="591" y="81"/>
                </a:lnTo>
                <a:lnTo>
                  <a:pt x="598" y="79"/>
                </a:lnTo>
                <a:lnTo>
                  <a:pt x="606" y="74"/>
                </a:lnTo>
                <a:lnTo>
                  <a:pt x="616" y="69"/>
                </a:lnTo>
                <a:lnTo>
                  <a:pt x="623" y="64"/>
                </a:lnTo>
                <a:lnTo>
                  <a:pt x="628" y="62"/>
                </a:lnTo>
                <a:lnTo>
                  <a:pt x="633" y="59"/>
                </a:lnTo>
                <a:lnTo>
                  <a:pt x="633" y="54"/>
                </a:lnTo>
                <a:lnTo>
                  <a:pt x="638" y="49"/>
                </a:lnTo>
                <a:lnTo>
                  <a:pt x="643" y="47"/>
                </a:lnTo>
                <a:lnTo>
                  <a:pt x="648" y="44"/>
                </a:lnTo>
                <a:lnTo>
                  <a:pt x="650" y="42"/>
                </a:lnTo>
                <a:lnTo>
                  <a:pt x="650" y="39"/>
                </a:lnTo>
                <a:lnTo>
                  <a:pt x="652" y="32"/>
                </a:lnTo>
                <a:lnTo>
                  <a:pt x="652" y="22"/>
                </a:lnTo>
                <a:lnTo>
                  <a:pt x="652" y="8"/>
                </a:lnTo>
                <a:lnTo>
                  <a:pt x="684" y="8"/>
                </a:lnTo>
                <a:close/>
                <a:moveTo>
                  <a:pt x="871" y="1560"/>
                </a:moveTo>
                <a:lnTo>
                  <a:pt x="866" y="1560"/>
                </a:lnTo>
                <a:lnTo>
                  <a:pt x="861" y="1560"/>
                </a:lnTo>
                <a:lnTo>
                  <a:pt x="856" y="1557"/>
                </a:lnTo>
                <a:lnTo>
                  <a:pt x="849" y="1557"/>
                </a:lnTo>
                <a:lnTo>
                  <a:pt x="844" y="1555"/>
                </a:lnTo>
                <a:lnTo>
                  <a:pt x="841" y="1555"/>
                </a:lnTo>
                <a:lnTo>
                  <a:pt x="836" y="1557"/>
                </a:lnTo>
                <a:lnTo>
                  <a:pt x="834" y="1560"/>
                </a:lnTo>
                <a:lnTo>
                  <a:pt x="831" y="1564"/>
                </a:lnTo>
                <a:lnTo>
                  <a:pt x="831" y="1567"/>
                </a:lnTo>
                <a:lnTo>
                  <a:pt x="834" y="1572"/>
                </a:lnTo>
                <a:lnTo>
                  <a:pt x="836" y="1574"/>
                </a:lnTo>
                <a:lnTo>
                  <a:pt x="844" y="1579"/>
                </a:lnTo>
                <a:lnTo>
                  <a:pt x="853" y="1582"/>
                </a:lnTo>
                <a:lnTo>
                  <a:pt x="863" y="1584"/>
                </a:lnTo>
                <a:lnTo>
                  <a:pt x="873" y="1582"/>
                </a:lnTo>
                <a:lnTo>
                  <a:pt x="875" y="1582"/>
                </a:lnTo>
                <a:lnTo>
                  <a:pt x="878" y="1579"/>
                </a:lnTo>
                <a:lnTo>
                  <a:pt x="880" y="1577"/>
                </a:lnTo>
                <a:lnTo>
                  <a:pt x="880" y="1572"/>
                </a:lnTo>
                <a:lnTo>
                  <a:pt x="880" y="1569"/>
                </a:lnTo>
                <a:lnTo>
                  <a:pt x="880" y="1567"/>
                </a:lnTo>
                <a:lnTo>
                  <a:pt x="878" y="1564"/>
                </a:lnTo>
                <a:lnTo>
                  <a:pt x="875" y="1562"/>
                </a:lnTo>
                <a:lnTo>
                  <a:pt x="873" y="1562"/>
                </a:lnTo>
                <a:lnTo>
                  <a:pt x="873" y="1560"/>
                </a:lnTo>
                <a:lnTo>
                  <a:pt x="871" y="1560"/>
                </a:lnTo>
                <a:close/>
                <a:moveTo>
                  <a:pt x="584" y="1361"/>
                </a:moveTo>
                <a:lnTo>
                  <a:pt x="584" y="1361"/>
                </a:lnTo>
                <a:lnTo>
                  <a:pt x="581" y="1363"/>
                </a:lnTo>
                <a:lnTo>
                  <a:pt x="576" y="1366"/>
                </a:lnTo>
                <a:lnTo>
                  <a:pt x="572" y="1368"/>
                </a:lnTo>
                <a:lnTo>
                  <a:pt x="567" y="1373"/>
                </a:lnTo>
                <a:lnTo>
                  <a:pt x="562" y="1376"/>
                </a:lnTo>
                <a:lnTo>
                  <a:pt x="559" y="1381"/>
                </a:lnTo>
                <a:lnTo>
                  <a:pt x="559" y="1385"/>
                </a:lnTo>
                <a:lnTo>
                  <a:pt x="562" y="1390"/>
                </a:lnTo>
                <a:lnTo>
                  <a:pt x="557" y="1395"/>
                </a:lnTo>
                <a:lnTo>
                  <a:pt x="554" y="1395"/>
                </a:lnTo>
                <a:lnTo>
                  <a:pt x="554" y="1398"/>
                </a:lnTo>
                <a:lnTo>
                  <a:pt x="554" y="1400"/>
                </a:lnTo>
                <a:lnTo>
                  <a:pt x="554" y="1403"/>
                </a:lnTo>
                <a:lnTo>
                  <a:pt x="554" y="1405"/>
                </a:lnTo>
                <a:lnTo>
                  <a:pt x="554" y="1410"/>
                </a:lnTo>
                <a:lnTo>
                  <a:pt x="557" y="1412"/>
                </a:lnTo>
                <a:lnTo>
                  <a:pt x="562" y="1415"/>
                </a:lnTo>
                <a:lnTo>
                  <a:pt x="562" y="1420"/>
                </a:lnTo>
                <a:lnTo>
                  <a:pt x="559" y="1425"/>
                </a:lnTo>
                <a:lnTo>
                  <a:pt x="557" y="1432"/>
                </a:lnTo>
                <a:lnTo>
                  <a:pt x="554" y="1437"/>
                </a:lnTo>
                <a:lnTo>
                  <a:pt x="552" y="1444"/>
                </a:lnTo>
                <a:lnTo>
                  <a:pt x="547" y="1449"/>
                </a:lnTo>
                <a:lnTo>
                  <a:pt x="545" y="1457"/>
                </a:lnTo>
                <a:lnTo>
                  <a:pt x="545" y="1461"/>
                </a:lnTo>
                <a:lnTo>
                  <a:pt x="542" y="1466"/>
                </a:lnTo>
                <a:lnTo>
                  <a:pt x="540" y="1474"/>
                </a:lnTo>
                <a:lnTo>
                  <a:pt x="540" y="1484"/>
                </a:lnTo>
                <a:lnTo>
                  <a:pt x="537" y="1493"/>
                </a:lnTo>
                <a:lnTo>
                  <a:pt x="540" y="1503"/>
                </a:lnTo>
                <a:lnTo>
                  <a:pt x="540" y="1511"/>
                </a:lnTo>
                <a:lnTo>
                  <a:pt x="545" y="1515"/>
                </a:lnTo>
                <a:lnTo>
                  <a:pt x="552" y="1518"/>
                </a:lnTo>
                <a:lnTo>
                  <a:pt x="557" y="1518"/>
                </a:lnTo>
                <a:lnTo>
                  <a:pt x="559" y="1515"/>
                </a:lnTo>
                <a:lnTo>
                  <a:pt x="559" y="1513"/>
                </a:lnTo>
                <a:lnTo>
                  <a:pt x="559" y="1508"/>
                </a:lnTo>
                <a:lnTo>
                  <a:pt x="559" y="1503"/>
                </a:lnTo>
                <a:lnTo>
                  <a:pt x="557" y="1498"/>
                </a:lnTo>
                <a:lnTo>
                  <a:pt x="557" y="1493"/>
                </a:lnTo>
                <a:lnTo>
                  <a:pt x="557" y="1488"/>
                </a:lnTo>
                <a:lnTo>
                  <a:pt x="552" y="1484"/>
                </a:lnTo>
                <a:lnTo>
                  <a:pt x="552" y="1476"/>
                </a:lnTo>
                <a:lnTo>
                  <a:pt x="554" y="1466"/>
                </a:lnTo>
                <a:lnTo>
                  <a:pt x="559" y="1452"/>
                </a:lnTo>
                <a:lnTo>
                  <a:pt x="567" y="1439"/>
                </a:lnTo>
                <a:lnTo>
                  <a:pt x="572" y="1425"/>
                </a:lnTo>
                <a:lnTo>
                  <a:pt x="579" y="1412"/>
                </a:lnTo>
                <a:lnTo>
                  <a:pt x="584" y="1400"/>
                </a:lnTo>
                <a:lnTo>
                  <a:pt x="586" y="1398"/>
                </a:lnTo>
                <a:lnTo>
                  <a:pt x="589" y="1395"/>
                </a:lnTo>
                <a:lnTo>
                  <a:pt x="591" y="1393"/>
                </a:lnTo>
                <a:lnTo>
                  <a:pt x="594" y="1388"/>
                </a:lnTo>
                <a:lnTo>
                  <a:pt x="594" y="1385"/>
                </a:lnTo>
                <a:lnTo>
                  <a:pt x="596" y="1383"/>
                </a:lnTo>
                <a:lnTo>
                  <a:pt x="598" y="1378"/>
                </a:lnTo>
                <a:lnTo>
                  <a:pt x="601" y="1376"/>
                </a:lnTo>
                <a:lnTo>
                  <a:pt x="601" y="1371"/>
                </a:lnTo>
                <a:lnTo>
                  <a:pt x="601" y="1368"/>
                </a:lnTo>
                <a:lnTo>
                  <a:pt x="601" y="1363"/>
                </a:lnTo>
                <a:lnTo>
                  <a:pt x="598" y="1361"/>
                </a:lnTo>
                <a:lnTo>
                  <a:pt x="594" y="1361"/>
                </a:lnTo>
                <a:lnTo>
                  <a:pt x="591" y="1359"/>
                </a:lnTo>
                <a:lnTo>
                  <a:pt x="586" y="1359"/>
                </a:lnTo>
                <a:lnTo>
                  <a:pt x="584" y="1361"/>
                </a:lnTo>
                <a:close/>
                <a:moveTo>
                  <a:pt x="255" y="1582"/>
                </a:moveTo>
                <a:lnTo>
                  <a:pt x="250" y="1584"/>
                </a:lnTo>
                <a:lnTo>
                  <a:pt x="243" y="1589"/>
                </a:lnTo>
                <a:lnTo>
                  <a:pt x="233" y="1596"/>
                </a:lnTo>
                <a:lnTo>
                  <a:pt x="223" y="1601"/>
                </a:lnTo>
                <a:lnTo>
                  <a:pt x="216" y="1609"/>
                </a:lnTo>
                <a:lnTo>
                  <a:pt x="206" y="1613"/>
                </a:lnTo>
                <a:lnTo>
                  <a:pt x="201" y="1616"/>
                </a:lnTo>
                <a:lnTo>
                  <a:pt x="199" y="1618"/>
                </a:lnTo>
                <a:lnTo>
                  <a:pt x="206" y="1613"/>
                </a:lnTo>
                <a:lnTo>
                  <a:pt x="214" y="1611"/>
                </a:lnTo>
                <a:lnTo>
                  <a:pt x="221" y="1606"/>
                </a:lnTo>
                <a:lnTo>
                  <a:pt x="228" y="1601"/>
                </a:lnTo>
                <a:lnTo>
                  <a:pt x="233" y="1596"/>
                </a:lnTo>
                <a:lnTo>
                  <a:pt x="241" y="1591"/>
                </a:lnTo>
                <a:lnTo>
                  <a:pt x="248" y="1589"/>
                </a:lnTo>
                <a:lnTo>
                  <a:pt x="255" y="1584"/>
                </a:lnTo>
                <a:lnTo>
                  <a:pt x="241" y="1604"/>
                </a:lnTo>
                <a:lnTo>
                  <a:pt x="243" y="1604"/>
                </a:lnTo>
                <a:lnTo>
                  <a:pt x="246" y="1604"/>
                </a:lnTo>
                <a:lnTo>
                  <a:pt x="248" y="1604"/>
                </a:lnTo>
                <a:lnTo>
                  <a:pt x="250" y="1601"/>
                </a:lnTo>
                <a:lnTo>
                  <a:pt x="253" y="1601"/>
                </a:lnTo>
                <a:lnTo>
                  <a:pt x="250" y="1606"/>
                </a:lnTo>
                <a:lnTo>
                  <a:pt x="248" y="1609"/>
                </a:lnTo>
                <a:lnTo>
                  <a:pt x="250" y="1606"/>
                </a:lnTo>
                <a:lnTo>
                  <a:pt x="253" y="1606"/>
                </a:lnTo>
                <a:lnTo>
                  <a:pt x="255" y="1604"/>
                </a:lnTo>
                <a:lnTo>
                  <a:pt x="258" y="1601"/>
                </a:lnTo>
                <a:lnTo>
                  <a:pt x="258" y="1606"/>
                </a:lnTo>
                <a:lnTo>
                  <a:pt x="255" y="1606"/>
                </a:lnTo>
                <a:lnTo>
                  <a:pt x="253" y="1606"/>
                </a:lnTo>
                <a:lnTo>
                  <a:pt x="253" y="1609"/>
                </a:lnTo>
                <a:lnTo>
                  <a:pt x="250" y="1609"/>
                </a:lnTo>
                <a:lnTo>
                  <a:pt x="241" y="1621"/>
                </a:lnTo>
                <a:lnTo>
                  <a:pt x="238" y="1628"/>
                </a:lnTo>
                <a:lnTo>
                  <a:pt x="241" y="1633"/>
                </a:lnTo>
                <a:lnTo>
                  <a:pt x="246" y="1636"/>
                </a:lnTo>
                <a:lnTo>
                  <a:pt x="253" y="1636"/>
                </a:lnTo>
                <a:lnTo>
                  <a:pt x="260" y="1633"/>
                </a:lnTo>
                <a:lnTo>
                  <a:pt x="265" y="1628"/>
                </a:lnTo>
                <a:lnTo>
                  <a:pt x="270" y="1621"/>
                </a:lnTo>
                <a:lnTo>
                  <a:pt x="272" y="1621"/>
                </a:lnTo>
                <a:lnTo>
                  <a:pt x="275" y="1621"/>
                </a:lnTo>
                <a:lnTo>
                  <a:pt x="277" y="1621"/>
                </a:lnTo>
                <a:lnTo>
                  <a:pt x="280" y="1621"/>
                </a:lnTo>
                <a:lnTo>
                  <a:pt x="282" y="1621"/>
                </a:lnTo>
                <a:lnTo>
                  <a:pt x="285" y="1621"/>
                </a:lnTo>
                <a:lnTo>
                  <a:pt x="282" y="1628"/>
                </a:lnTo>
                <a:lnTo>
                  <a:pt x="282" y="1631"/>
                </a:lnTo>
                <a:lnTo>
                  <a:pt x="280" y="1628"/>
                </a:lnTo>
                <a:lnTo>
                  <a:pt x="277" y="1623"/>
                </a:lnTo>
                <a:lnTo>
                  <a:pt x="272" y="1618"/>
                </a:lnTo>
                <a:lnTo>
                  <a:pt x="268" y="1613"/>
                </a:lnTo>
                <a:lnTo>
                  <a:pt x="263" y="1609"/>
                </a:lnTo>
                <a:lnTo>
                  <a:pt x="258" y="1606"/>
                </a:lnTo>
                <a:lnTo>
                  <a:pt x="260" y="1604"/>
                </a:lnTo>
                <a:lnTo>
                  <a:pt x="260" y="1601"/>
                </a:lnTo>
                <a:lnTo>
                  <a:pt x="260" y="1599"/>
                </a:lnTo>
                <a:lnTo>
                  <a:pt x="263" y="1596"/>
                </a:lnTo>
                <a:lnTo>
                  <a:pt x="263" y="1594"/>
                </a:lnTo>
                <a:lnTo>
                  <a:pt x="265" y="1591"/>
                </a:lnTo>
                <a:lnTo>
                  <a:pt x="263" y="1594"/>
                </a:lnTo>
                <a:lnTo>
                  <a:pt x="260" y="1594"/>
                </a:lnTo>
                <a:lnTo>
                  <a:pt x="258" y="1596"/>
                </a:lnTo>
                <a:lnTo>
                  <a:pt x="255" y="1599"/>
                </a:lnTo>
                <a:lnTo>
                  <a:pt x="253" y="1599"/>
                </a:lnTo>
                <a:lnTo>
                  <a:pt x="250" y="1601"/>
                </a:lnTo>
                <a:lnTo>
                  <a:pt x="248" y="1601"/>
                </a:lnTo>
                <a:lnTo>
                  <a:pt x="243" y="1604"/>
                </a:lnTo>
                <a:lnTo>
                  <a:pt x="246" y="1604"/>
                </a:lnTo>
                <a:lnTo>
                  <a:pt x="246" y="1601"/>
                </a:lnTo>
                <a:lnTo>
                  <a:pt x="248" y="1601"/>
                </a:lnTo>
                <a:lnTo>
                  <a:pt x="248" y="1599"/>
                </a:lnTo>
                <a:lnTo>
                  <a:pt x="250" y="1599"/>
                </a:lnTo>
                <a:lnTo>
                  <a:pt x="250" y="1596"/>
                </a:lnTo>
                <a:lnTo>
                  <a:pt x="253" y="1596"/>
                </a:lnTo>
                <a:lnTo>
                  <a:pt x="253" y="1594"/>
                </a:lnTo>
                <a:lnTo>
                  <a:pt x="253" y="1591"/>
                </a:lnTo>
                <a:lnTo>
                  <a:pt x="253" y="1589"/>
                </a:lnTo>
                <a:lnTo>
                  <a:pt x="255" y="1587"/>
                </a:lnTo>
                <a:lnTo>
                  <a:pt x="255" y="1584"/>
                </a:lnTo>
                <a:lnTo>
                  <a:pt x="255" y="1582"/>
                </a:lnTo>
                <a:close/>
                <a:moveTo>
                  <a:pt x="255" y="1599"/>
                </a:moveTo>
                <a:lnTo>
                  <a:pt x="263" y="1594"/>
                </a:lnTo>
                <a:lnTo>
                  <a:pt x="250" y="1606"/>
                </a:lnTo>
                <a:lnTo>
                  <a:pt x="255" y="1599"/>
                </a:lnTo>
                <a:close/>
                <a:moveTo>
                  <a:pt x="312" y="1224"/>
                </a:moveTo>
                <a:lnTo>
                  <a:pt x="309" y="1229"/>
                </a:lnTo>
                <a:lnTo>
                  <a:pt x="309" y="1231"/>
                </a:lnTo>
                <a:lnTo>
                  <a:pt x="309" y="1236"/>
                </a:lnTo>
                <a:lnTo>
                  <a:pt x="312" y="1241"/>
                </a:lnTo>
                <a:lnTo>
                  <a:pt x="312" y="1248"/>
                </a:lnTo>
                <a:lnTo>
                  <a:pt x="314" y="1253"/>
                </a:lnTo>
                <a:lnTo>
                  <a:pt x="317" y="1258"/>
                </a:lnTo>
                <a:lnTo>
                  <a:pt x="319" y="1260"/>
                </a:lnTo>
                <a:lnTo>
                  <a:pt x="319" y="1275"/>
                </a:lnTo>
                <a:lnTo>
                  <a:pt x="319" y="1287"/>
                </a:lnTo>
                <a:lnTo>
                  <a:pt x="322" y="1300"/>
                </a:lnTo>
                <a:lnTo>
                  <a:pt x="322" y="1314"/>
                </a:lnTo>
                <a:lnTo>
                  <a:pt x="324" y="1327"/>
                </a:lnTo>
                <a:lnTo>
                  <a:pt x="329" y="1339"/>
                </a:lnTo>
                <a:lnTo>
                  <a:pt x="331" y="1351"/>
                </a:lnTo>
                <a:lnTo>
                  <a:pt x="334" y="1363"/>
                </a:lnTo>
                <a:lnTo>
                  <a:pt x="336" y="1373"/>
                </a:lnTo>
                <a:lnTo>
                  <a:pt x="336" y="1383"/>
                </a:lnTo>
                <a:lnTo>
                  <a:pt x="336" y="1393"/>
                </a:lnTo>
                <a:lnTo>
                  <a:pt x="339" y="1403"/>
                </a:lnTo>
                <a:lnTo>
                  <a:pt x="341" y="1412"/>
                </a:lnTo>
                <a:lnTo>
                  <a:pt x="344" y="1422"/>
                </a:lnTo>
                <a:lnTo>
                  <a:pt x="346" y="1432"/>
                </a:lnTo>
                <a:lnTo>
                  <a:pt x="348" y="1439"/>
                </a:lnTo>
                <a:lnTo>
                  <a:pt x="348" y="1562"/>
                </a:lnTo>
                <a:lnTo>
                  <a:pt x="348" y="1567"/>
                </a:lnTo>
                <a:lnTo>
                  <a:pt x="351" y="1572"/>
                </a:lnTo>
                <a:lnTo>
                  <a:pt x="356" y="1572"/>
                </a:lnTo>
                <a:lnTo>
                  <a:pt x="358" y="1574"/>
                </a:lnTo>
                <a:lnTo>
                  <a:pt x="363" y="1572"/>
                </a:lnTo>
                <a:lnTo>
                  <a:pt x="368" y="1572"/>
                </a:lnTo>
                <a:lnTo>
                  <a:pt x="371" y="1567"/>
                </a:lnTo>
                <a:lnTo>
                  <a:pt x="371" y="1562"/>
                </a:lnTo>
                <a:lnTo>
                  <a:pt x="371" y="1547"/>
                </a:lnTo>
                <a:lnTo>
                  <a:pt x="378" y="1572"/>
                </a:lnTo>
                <a:lnTo>
                  <a:pt x="375" y="1572"/>
                </a:lnTo>
                <a:lnTo>
                  <a:pt x="373" y="1572"/>
                </a:lnTo>
                <a:lnTo>
                  <a:pt x="371" y="1572"/>
                </a:lnTo>
                <a:lnTo>
                  <a:pt x="368" y="1574"/>
                </a:lnTo>
                <a:lnTo>
                  <a:pt x="366" y="1574"/>
                </a:lnTo>
                <a:lnTo>
                  <a:pt x="366" y="1577"/>
                </a:lnTo>
                <a:lnTo>
                  <a:pt x="363" y="1579"/>
                </a:lnTo>
                <a:lnTo>
                  <a:pt x="366" y="1579"/>
                </a:lnTo>
                <a:lnTo>
                  <a:pt x="368" y="1579"/>
                </a:lnTo>
                <a:lnTo>
                  <a:pt x="373" y="1579"/>
                </a:lnTo>
                <a:lnTo>
                  <a:pt x="378" y="1579"/>
                </a:lnTo>
                <a:lnTo>
                  <a:pt x="380" y="1579"/>
                </a:lnTo>
                <a:lnTo>
                  <a:pt x="385" y="1579"/>
                </a:lnTo>
                <a:lnTo>
                  <a:pt x="388" y="1582"/>
                </a:lnTo>
                <a:lnTo>
                  <a:pt x="383" y="1582"/>
                </a:lnTo>
                <a:lnTo>
                  <a:pt x="375" y="1584"/>
                </a:lnTo>
                <a:lnTo>
                  <a:pt x="368" y="1589"/>
                </a:lnTo>
                <a:lnTo>
                  <a:pt x="361" y="1591"/>
                </a:lnTo>
                <a:lnTo>
                  <a:pt x="356" y="1594"/>
                </a:lnTo>
                <a:lnTo>
                  <a:pt x="353" y="1596"/>
                </a:lnTo>
                <a:lnTo>
                  <a:pt x="356" y="1594"/>
                </a:lnTo>
                <a:lnTo>
                  <a:pt x="366" y="1591"/>
                </a:lnTo>
                <a:lnTo>
                  <a:pt x="368" y="1591"/>
                </a:lnTo>
                <a:lnTo>
                  <a:pt x="375" y="1589"/>
                </a:lnTo>
                <a:lnTo>
                  <a:pt x="383" y="1587"/>
                </a:lnTo>
                <a:lnTo>
                  <a:pt x="390" y="1587"/>
                </a:lnTo>
                <a:lnTo>
                  <a:pt x="398" y="1584"/>
                </a:lnTo>
                <a:lnTo>
                  <a:pt x="405" y="1582"/>
                </a:lnTo>
                <a:lnTo>
                  <a:pt x="410" y="1579"/>
                </a:lnTo>
                <a:lnTo>
                  <a:pt x="410" y="1577"/>
                </a:lnTo>
                <a:lnTo>
                  <a:pt x="393" y="1579"/>
                </a:lnTo>
                <a:lnTo>
                  <a:pt x="395" y="1579"/>
                </a:lnTo>
                <a:lnTo>
                  <a:pt x="400" y="1577"/>
                </a:lnTo>
                <a:lnTo>
                  <a:pt x="402" y="1577"/>
                </a:lnTo>
                <a:lnTo>
                  <a:pt x="407" y="1574"/>
                </a:lnTo>
                <a:lnTo>
                  <a:pt x="412" y="1574"/>
                </a:lnTo>
                <a:lnTo>
                  <a:pt x="417" y="1572"/>
                </a:lnTo>
                <a:lnTo>
                  <a:pt x="422" y="1572"/>
                </a:lnTo>
                <a:lnTo>
                  <a:pt x="424" y="1572"/>
                </a:lnTo>
                <a:lnTo>
                  <a:pt x="427" y="1572"/>
                </a:lnTo>
                <a:lnTo>
                  <a:pt x="427" y="1569"/>
                </a:lnTo>
                <a:lnTo>
                  <a:pt x="429" y="1569"/>
                </a:lnTo>
                <a:lnTo>
                  <a:pt x="432" y="1569"/>
                </a:lnTo>
                <a:lnTo>
                  <a:pt x="432" y="1567"/>
                </a:lnTo>
                <a:lnTo>
                  <a:pt x="429" y="1569"/>
                </a:lnTo>
                <a:lnTo>
                  <a:pt x="424" y="1569"/>
                </a:lnTo>
                <a:lnTo>
                  <a:pt x="420" y="1567"/>
                </a:lnTo>
                <a:lnTo>
                  <a:pt x="415" y="1562"/>
                </a:lnTo>
                <a:lnTo>
                  <a:pt x="410" y="1555"/>
                </a:lnTo>
                <a:lnTo>
                  <a:pt x="402" y="1545"/>
                </a:lnTo>
                <a:lnTo>
                  <a:pt x="395" y="1537"/>
                </a:lnTo>
                <a:lnTo>
                  <a:pt x="390" y="1530"/>
                </a:lnTo>
                <a:lnTo>
                  <a:pt x="385" y="1525"/>
                </a:lnTo>
                <a:lnTo>
                  <a:pt x="385" y="1523"/>
                </a:lnTo>
                <a:lnTo>
                  <a:pt x="385" y="1528"/>
                </a:lnTo>
                <a:lnTo>
                  <a:pt x="388" y="1535"/>
                </a:lnTo>
                <a:lnTo>
                  <a:pt x="390" y="1540"/>
                </a:lnTo>
                <a:lnTo>
                  <a:pt x="390" y="1545"/>
                </a:lnTo>
                <a:lnTo>
                  <a:pt x="393" y="1552"/>
                </a:lnTo>
                <a:lnTo>
                  <a:pt x="393" y="1557"/>
                </a:lnTo>
                <a:lnTo>
                  <a:pt x="395" y="1562"/>
                </a:lnTo>
                <a:lnTo>
                  <a:pt x="395" y="1569"/>
                </a:lnTo>
                <a:lnTo>
                  <a:pt x="393" y="1569"/>
                </a:lnTo>
                <a:lnTo>
                  <a:pt x="380" y="1542"/>
                </a:lnTo>
                <a:lnTo>
                  <a:pt x="380" y="1540"/>
                </a:lnTo>
                <a:lnTo>
                  <a:pt x="380" y="1537"/>
                </a:lnTo>
                <a:lnTo>
                  <a:pt x="380" y="1535"/>
                </a:lnTo>
                <a:lnTo>
                  <a:pt x="380" y="1530"/>
                </a:lnTo>
                <a:lnTo>
                  <a:pt x="380" y="1528"/>
                </a:lnTo>
                <a:lnTo>
                  <a:pt x="378" y="1525"/>
                </a:lnTo>
                <a:lnTo>
                  <a:pt x="383" y="1513"/>
                </a:lnTo>
                <a:lnTo>
                  <a:pt x="383" y="1501"/>
                </a:lnTo>
                <a:lnTo>
                  <a:pt x="380" y="1486"/>
                </a:lnTo>
                <a:lnTo>
                  <a:pt x="378" y="1469"/>
                </a:lnTo>
                <a:lnTo>
                  <a:pt x="373" y="1454"/>
                </a:lnTo>
                <a:lnTo>
                  <a:pt x="368" y="1439"/>
                </a:lnTo>
                <a:lnTo>
                  <a:pt x="361" y="1427"/>
                </a:lnTo>
                <a:lnTo>
                  <a:pt x="358" y="1415"/>
                </a:lnTo>
                <a:lnTo>
                  <a:pt x="356" y="1398"/>
                </a:lnTo>
                <a:lnTo>
                  <a:pt x="353" y="1381"/>
                </a:lnTo>
                <a:lnTo>
                  <a:pt x="351" y="1361"/>
                </a:lnTo>
                <a:lnTo>
                  <a:pt x="346" y="1344"/>
                </a:lnTo>
                <a:lnTo>
                  <a:pt x="344" y="1327"/>
                </a:lnTo>
                <a:lnTo>
                  <a:pt x="339" y="1309"/>
                </a:lnTo>
                <a:lnTo>
                  <a:pt x="334" y="1292"/>
                </a:lnTo>
                <a:lnTo>
                  <a:pt x="331" y="1275"/>
                </a:lnTo>
                <a:lnTo>
                  <a:pt x="331" y="1268"/>
                </a:lnTo>
                <a:lnTo>
                  <a:pt x="334" y="1263"/>
                </a:lnTo>
                <a:lnTo>
                  <a:pt x="334" y="1256"/>
                </a:lnTo>
                <a:lnTo>
                  <a:pt x="336" y="1251"/>
                </a:lnTo>
                <a:lnTo>
                  <a:pt x="336" y="1246"/>
                </a:lnTo>
                <a:lnTo>
                  <a:pt x="339" y="1241"/>
                </a:lnTo>
                <a:lnTo>
                  <a:pt x="336" y="1233"/>
                </a:lnTo>
                <a:lnTo>
                  <a:pt x="334" y="1229"/>
                </a:lnTo>
                <a:lnTo>
                  <a:pt x="336" y="1226"/>
                </a:lnTo>
                <a:lnTo>
                  <a:pt x="336" y="1224"/>
                </a:lnTo>
                <a:lnTo>
                  <a:pt x="339" y="1221"/>
                </a:lnTo>
                <a:lnTo>
                  <a:pt x="336" y="1219"/>
                </a:lnTo>
                <a:lnTo>
                  <a:pt x="336" y="1216"/>
                </a:lnTo>
                <a:lnTo>
                  <a:pt x="334" y="1214"/>
                </a:lnTo>
                <a:lnTo>
                  <a:pt x="334" y="1211"/>
                </a:lnTo>
                <a:lnTo>
                  <a:pt x="331" y="1209"/>
                </a:lnTo>
                <a:lnTo>
                  <a:pt x="344" y="1204"/>
                </a:lnTo>
                <a:lnTo>
                  <a:pt x="351" y="1202"/>
                </a:lnTo>
                <a:lnTo>
                  <a:pt x="356" y="1197"/>
                </a:lnTo>
                <a:lnTo>
                  <a:pt x="356" y="1192"/>
                </a:lnTo>
                <a:lnTo>
                  <a:pt x="353" y="1189"/>
                </a:lnTo>
                <a:lnTo>
                  <a:pt x="351" y="1187"/>
                </a:lnTo>
                <a:lnTo>
                  <a:pt x="344" y="1184"/>
                </a:lnTo>
                <a:lnTo>
                  <a:pt x="336" y="1184"/>
                </a:lnTo>
                <a:lnTo>
                  <a:pt x="329" y="1184"/>
                </a:lnTo>
                <a:lnTo>
                  <a:pt x="322" y="1184"/>
                </a:lnTo>
                <a:lnTo>
                  <a:pt x="314" y="1187"/>
                </a:lnTo>
                <a:lnTo>
                  <a:pt x="309" y="1192"/>
                </a:lnTo>
                <a:lnTo>
                  <a:pt x="304" y="1197"/>
                </a:lnTo>
                <a:lnTo>
                  <a:pt x="304" y="1204"/>
                </a:lnTo>
                <a:lnTo>
                  <a:pt x="307" y="1214"/>
                </a:lnTo>
                <a:lnTo>
                  <a:pt x="312" y="1224"/>
                </a:lnTo>
                <a:close/>
                <a:moveTo>
                  <a:pt x="390" y="1582"/>
                </a:moveTo>
                <a:lnTo>
                  <a:pt x="398" y="1582"/>
                </a:lnTo>
                <a:lnTo>
                  <a:pt x="393" y="1584"/>
                </a:lnTo>
                <a:lnTo>
                  <a:pt x="390" y="1584"/>
                </a:lnTo>
                <a:lnTo>
                  <a:pt x="385" y="1587"/>
                </a:lnTo>
                <a:lnTo>
                  <a:pt x="380" y="1587"/>
                </a:lnTo>
                <a:lnTo>
                  <a:pt x="375" y="1589"/>
                </a:lnTo>
                <a:lnTo>
                  <a:pt x="373" y="1589"/>
                </a:lnTo>
                <a:lnTo>
                  <a:pt x="368" y="1591"/>
                </a:lnTo>
                <a:lnTo>
                  <a:pt x="363" y="1591"/>
                </a:lnTo>
                <a:lnTo>
                  <a:pt x="390" y="1582"/>
                </a:lnTo>
                <a:close/>
                <a:moveTo>
                  <a:pt x="390" y="1579"/>
                </a:moveTo>
                <a:lnTo>
                  <a:pt x="385" y="1579"/>
                </a:lnTo>
                <a:lnTo>
                  <a:pt x="383" y="1579"/>
                </a:lnTo>
                <a:lnTo>
                  <a:pt x="380" y="1579"/>
                </a:lnTo>
                <a:lnTo>
                  <a:pt x="378" y="1579"/>
                </a:lnTo>
                <a:lnTo>
                  <a:pt x="373" y="1579"/>
                </a:lnTo>
                <a:lnTo>
                  <a:pt x="371" y="1577"/>
                </a:lnTo>
                <a:lnTo>
                  <a:pt x="368" y="1577"/>
                </a:lnTo>
                <a:lnTo>
                  <a:pt x="363" y="1577"/>
                </a:lnTo>
                <a:lnTo>
                  <a:pt x="371" y="1574"/>
                </a:lnTo>
                <a:lnTo>
                  <a:pt x="378" y="1572"/>
                </a:lnTo>
                <a:lnTo>
                  <a:pt x="385" y="1572"/>
                </a:lnTo>
                <a:lnTo>
                  <a:pt x="393" y="1569"/>
                </a:lnTo>
                <a:lnTo>
                  <a:pt x="400" y="1569"/>
                </a:lnTo>
                <a:lnTo>
                  <a:pt x="407" y="1569"/>
                </a:lnTo>
                <a:lnTo>
                  <a:pt x="415" y="1572"/>
                </a:lnTo>
                <a:lnTo>
                  <a:pt x="420" y="1572"/>
                </a:lnTo>
                <a:lnTo>
                  <a:pt x="417" y="1572"/>
                </a:lnTo>
                <a:lnTo>
                  <a:pt x="412" y="1572"/>
                </a:lnTo>
                <a:lnTo>
                  <a:pt x="407" y="1572"/>
                </a:lnTo>
                <a:lnTo>
                  <a:pt x="405" y="1574"/>
                </a:lnTo>
                <a:lnTo>
                  <a:pt x="402" y="1574"/>
                </a:lnTo>
                <a:lnTo>
                  <a:pt x="398" y="1577"/>
                </a:lnTo>
                <a:lnTo>
                  <a:pt x="395" y="1579"/>
                </a:lnTo>
                <a:lnTo>
                  <a:pt x="390" y="1579"/>
                </a:lnTo>
                <a:close/>
                <a:moveTo>
                  <a:pt x="380" y="1572"/>
                </a:moveTo>
                <a:lnTo>
                  <a:pt x="380" y="1545"/>
                </a:lnTo>
                <a:lnTo>
                  <a:pt x="380" y="1547"/>
                </a:lnTo>
                <a:lnTo>
                  <a:pt x="383" y="1552"/>
                </a:lnTo>
                <a:lnTo>
                  <a:pt x="383" y="1555"/>
                </a:lnTo>
                <a:lnTo>
                  <a:pt x="385" y="1557"/>
                </a:lnTo>
                <a:lnTo>
                  <a:pt x="388" y="1560"/>
                </a:lnTo>
                <a:lnTo>
                  <a:pt x="388" y="1562"/>
                </a:lnTo>
                <a:lnTo>
                  <a:pt x="390" y="1567"/>
                </a:lnTo>
                <a:lnTo>
                  <a:pt x="393" y="1569"/>
                </a:lnTo>
                <a:lnTo>
                  <a:pt x="380" y="1572"/>
                </a:lnTo>
                <a:close/>
                <a:moveTo>
                  <a:pt x="395" y="1567"/>
                </a:moveTo>
                <a:lnTo>
                  <a:pt x="395" y="1562"/>
                </a:lnTo>
                <a:lnTo>
                  <a:pt x="395" y="1557"/>
                </a:lnTo>
                <a:lnTo>
                  <a:pt x="393" y="1552"/>
                </a:lnTo>
                <a:lnTo>
                  <a:pt x="393" y="1547"/>
                </a:lnTo>
                <a:lnTo>
                  <a:pt x="390" y="1542"/>
                </a:lnTo>
                <a:lnTo>
                  <a:pt x="390" y="1535"/>
                </a:lnTo>
                <a:lnTo>
                  <a:pt x="388" y="1530"/>
                </a:lnTo>
                <a:lnTo>
                  <a:pt x="388" y="1525"/>
                </a:lnTo>
                <a:lnTo>
                  <a:pt x="390" y="1533"/>
                </a:lnTo>
                <a:lnTo>
                  <a:pt x="395" y="1537"/>
                </a:lnTo>
                <a:lnTo>
                  <a:pt x="400" y="1545"/>
                </a:lnTo>
                <a:lnTo>
                  <a:pt x="402" y="1550"/>
                </a:lnTo>
                <a:lnTo>
                  <a:pt x="407" y="1555"/>
                </a:lnTo>
                <a:lnTo>
                  <a:pt x="412" y="1560"/>
                </a:lnTo>
                <a:lnTo>
                  <a:pt x="417" y="1564"/>
                </a:lnTo>
                <a:lnTo>
                  <a:pt x="422" y="1572"/>
                </a:lnTo>
                <a:lnTo>
                  <a:pt x="417" y="1569"/>
                </a:lnTo>
                <a:lnTo>
                  <a:pt x="412" y="1567"/>
                </a:lnTo>
                <a:lnTo>
                  <a:pt x="410" y="1567"/>
                </a:lnTo>
                <a:lnTo>
                  <a:pt x="407" y="1567"/>
                </a:lnTo>
                <a:lnTo>
                  <a:pt x="405" y="1564"/>
                </a:lnTo>
                <a:lnTo>
                  <a:pt x="402" y="1567"/>
                </a:lnTo>
                <a:lnTo>
                  <a:pt x="400" y="1567"/>
                </a:lnTo>
                <a:lnTo>
                  <a:pt x="395" y="1567"/>
                </a:lnTo>
                <a:close/>
                <a:moveTo>
                  <a:pt x="395" y="1569"/>
                </a:moveTo>
                <a:lnTo>
                  <a:pt x="395" y="1569"/>
                </a:lnTo>
                <a:close/>
                <a:moveTo>
                  <a:pt x="378" y="1567"/>
                </a:moveTo>
                <a:lnTo>
                  <a:pt x="375" y="1560"/>
                </a:lnTo>
                <a:lnTo>
                  <a:pt x="375" y="1555"/>
                </a:lnTo>
                <a:lnTo>
                  <a:pt x="373" y="1550"/>
                </a:lnTo>
                <a:lnTo>
                  <a:pt x="373" y="1547"/>
                </a:lnTo>
                <a:lnTo>
                  <a:pt x="373" y="1542"/>
                </a:lnTo>
                <a:lnTo>
                  <a:pt x="373" y="1540"/>
                </a:lnTo>
                <a:lnTo>
                  <a:pt x="375" y="1535"/>
                </a:lnTo>
                <a:lnTo>
                  <a:pt x="378" y="1528"/>
                </a:lnTo>
                <a:lnTo>
                  <a:pt x="378" y="1567"/>
                </a:lnTo>
                <a:close/>
                <a:moveTo>
                  <a:pt x="238" y="1116"/>
                </a:moveTo>
                <a:lnTo>
                  <a:pt x="236" y="1111"/>
                </a:lnTo>
                <a:lnTo>
                  <a:pt x="233" y="1108"/>
                </a:lnTo>
                <a:lnTo>
                  <a:pt x="231" y="1106"/>
                </a:lnTo>
                <a:lnTo>
                  <a:pt x="226" y="1106"/>
                </a:lnTo>
                <a:lnTo>
                  <a:pt x="221" y="1106"/>
                </a:lnTo>
                <a:lnTo>
                  <a:pt x="219" y="1108"/>
                </a:lnTo>
                <a:lnTo>
                  <a:pt x="216" y="1111"/>
                </a:lnTo>
                <a:lnTo>
                  <a:pt x="214" y="1116"/>
                </a:lnTo>
                <a:lnTo>
                  <a:pt x="216" y="1121"/>
                </a:lnTo>
                <a:lnTo>
                  <a:pt x="219" y="1126"/>
                </a:lnTo>
                <a:lnTo>
                  <a:pt x="221" y="1128"/>
                </a:lnTo>
                <a:lnTo>
                  <a:pt x="226" y="1128"/>
                </a:lnTo>
                <a:lnTo>
                  <a:pt x="231" y="1128"/>
                </a:lnTo>
                <a:lnTo>
                  <a:pt x="233" y="1126"/>
                </a:lnTo>
                <a:lnTo>
                  <a:pt x="236" y="1121"/>
                </a:lnTo>
                <a:lnTo>
                  <a:pt x="238" y="1116"/>
                </a:lnTo>
                <a:close/>
                <a:moveTo>
                  <a:pt x="322" y="1604"/>
                </a:moveTo>
                <a:lnTo>
                  <a:pt x="319" y="1599"/>
                </a:lnTo>
                <a:lnTo>
                  <a:pt x="319" y="1594"/>
                </a:lnTo>
                <a:lnTo>
                  <a:pt x="319" y="1587"/>
                </a:lnTo>
                <a:lnTo>
                  <a:pt x="319" y="1582"/>
                </a:lnTo>
                <a:lnTo>
                  <a:pt x="319" y="1577"/>
                </a:lnTo>
                <a:lnTo>
                  <a:pt x="319" y="1572"/>
                </a:lnTo>
                <a:lnTo>
                  <a:pt x="319" y="1564"/>
                </a:lnTo>
                <a:lnTo>
                  <a:pt x="319" y="1560"/>
                </a:lnTo>
                <a:lnTo>
                  <a:pt x="317" y="1547"/>
                </a:lnTo>
                <a:lnTo>
                  <a:pt x="314" y="1535"/>
                </a:lnTo>
                <a:lnTo>
                  <a:pt x="312" y="1523"/>
                </a:lnTo>
                <a:lnTo>
                  <a:pt x="312" y="1508"/>
                </a:lnTo>
                <a:lnTo>
                  <a:pt x="309" y="1496"/>
                </a:lnTo>
                <a:lnTo>
                  <a:pt x="309" y="1484"/>
                </a:lnTo>
                <a:lnTo>
                  <a:pt x="307" y="1469"/>
                </a:lnTo>
                <a:lnTo>
                  <a:pt x="304" y="1457"/>
                </a:lnTo>
                <a:lnTo>
                  <a:pt x="299" y="1422"/>
                </a:lnTo>
                <a:lnTo>
                  <a:pt x="295" y="1388"/>
                </a:lnTo>
                <a:lnTo>
                  <a:pt x="287" y="1354"/>
                </a:lnTo>
                <a:lnTo>
                  <a:pt x="280" y="1319"/>
                </a:lnTo>
                <a:lnTo>
                  <a:pt x="272" y="1285"/>
                </a:lnTo>
                <a:lnTo>
                  <a:pt x="265" y="1251"/>
                </a:lnTo>
                <a:lnTo>
                  <a:pt x="258" y="1216"/>
                </a:lnTo>
                <a:lnTo>
                  <a:pt x="250" y="1182"/>
                </a:lnTo>
                <a:lnTo>
                  <a:pt x="250" y="1177"/>
                </a:lnTo>
                <a:lnTo>
                  <a:pt x="248" y="1172"/>
                </a:lnTo>
                <a:lnTo>
                  <a:pt x="248" y="1165"/>
                </a:lnTo>
                <a:lnTo>
                  <a:pt x="246" y="1155"/>
                </a:lnTo>
                <a:lnTo>
                  <a:pt x="243" y="1150"/>
                </a:lnTo>
                <a:lnTo>
                  <a:pt x="238" y="1145"/>
                </a:lnTo>
                <a:lnTo>
                  <a:pt x="236" y="1140"/>
                </a:lnTo>
                <a:lnTo>
                  <a:pt x="228" y="1143"/>
                </a:lnTo>
                <a:lnTo>
                  <a:pt x="226" y="1143"/>
                </a:lnTo>
                <a:lnTo>
                  <a:pt x="223" y="1145"/>
                </a:lnTo>
                <a:lnTo>
                  <a:pt x="221" y="1148"/>
                </a:lnTo>
                <a:lnTo>
                  <a:pt x="221" y="1150"/>
                </a:lnTo>
                <a:lnTo>
                  <a:pt x="221" y="1153"/>
                </a:lnTo>
                <a:lnTo>
                  <a:pt x="221" y="1155"/>
                </a:lnTo>
                <a:lnTo>
                  <a:pt x="226" y="1167"/>
                </a:lnTo>
                <a:lnTo>
                  <a:pt x="231" y="1180"/>
                </a:lnTo>
                <a:lnTo>
                  <a:pt x="233" y="1192"/>
                </a:lnTo>
                <a:lnTo>
                  <a:pt x="238" y="1204"/>
                </a:lnTo>
                <a:lnTo>
                  <a:pt x="243" y="1216"/>
                </a:lnTo>
                <a:lnTo>
                  <a:pt x="246" y="1229"/>
                </a:lnTo>
                <a:lnTo>
                  <a:pt x="250" y="1241"/>
                </a:lnTo>
                <a:lnTo>
                  <a:pt x="253" y="1256"/>
                </a:lnTo>
                <a:lnTo>
                  <a:pt x="253" y="1268"/>
                </a:lnTo>
                <a:lnTo>
                  <a:pt x="255" y="1280"/>
                </a:lnTo>
                <a:lnTo>
                  <a:pt x="258" y="1292"/>
                </a:lnTo>
                <a:lnTo>
                  <a:pt x="263" y="1305"/>
                </a:lnTo>
                <a:lnTo>
                  <a:pt x="265" y="1317"/>
                </a:lnTo>
                <a:lnTo>
                  <a:pt x="268" y="1329"/>
                </a:lnTo>
                <a:lnTo>
                  <a:pt x="270" y="1341"/>
                </a:lnTo>
                <a:lnTo>
                  <a:pt x="270" y="1354"/>
                </a:lnTo>
                <a:lnTo>
                  <a:pt x="270" y="1359"/>
                </a:lnTo>
                <a:lnTo>
                  <a:pt x="270" y="1361"/>
                </a:lnTo>
                <a:lnTo>
                  <a:pt x="270" y="1366"/>
                </a:lnTo>
                <a:lnTo>
                  <a:pt x="270" y="1371"/>
                </a:lnTo>
                <a:lnTo>
                  <a:pt x="270" y="1373"/>
                </a:lnTo>
                <a:lnTo>
                  <a:pt x="270" y="1378"/>
                </a:lnTo>
                <a:lnTo>
                  <a:pt x="272" y="1383"/>
                </a:lnTo>
                <a:lnTo>
                  <a:pt x="272" y="1385"/>
                </a:lnTo>
                <a:lnTo>
                  <a:pt x="272" y="1393"/>
                </a:lnTo>
                <a:lnTo>
                  <a:pt x="272" y="1398"/>
                </a:lnTo>
                <a:lnTo>
                  <a:pt x="275" y="1403"/>
                </a:lnTo>
                <a:lnTo>
                  <a:pt x="275" y="1408"/>
                </a:lnTo>
                <a:lnTo>
                  <a:pt x="275" y="1412"/>
                </a:lnTo>
                <a:lnTo>
                  <a:pt x="277" y="1420"/>
                </a:lnTo>
                <a:lnTo>
                  <a:pt x="277" y="1425"/>
                </a:lnTo>
                <a:lnTo>
                  <a:pt x="280" y="1432"/>
                </a:lnTo>
                <a:lnTo>
                  <a:pt x="282" y="1442"/>
                </a:lnTo>
                <a:lnTo>
                  <a:pt x="282" y="1454"/>
                </a:lnTo>
                <a:lnTo>
                  <a:pt x="285" y="1464"/>
                </a:lnTo>
                <a:lnTo>
                  <a:pt x="285" y="1476"/>
                </a:lnTo>
                <a:lnTo>
                  <a:pt x="287" y="1488"/>
                </a:lnTo>
                <a:lnTo>
                  <a:pt x="287" y="1498"/>
                </a:lnTo>
                <a:lnTo>
                  <a:pt x="290" y="1511"/>
                </a:lnTo>
                <a:lnTo>
                  <a:pt x="292" y="1520"/>
                </a:lnTo>
                <a:lnTo>
                  <a:pt x="292" y="1533"/>
                </a:lnTo>
                <a:lnTo>
                  <a:pt x="292" y="1542"/>
                </a:lnTo>
                <a:lnTo>
                  <a:pt x="292" y="1555"/>
                </a:lnTo>
                <a:lnTo>
                  <a:pt x="292" y="1567"/>
                </a:lnTo>
                <a:lnTo>
                  <a:pt x="295" y="1579"/>
                </a:lnTo>
                <a:lnTo>
                  <a:pt x="295" y="1591"/>
                </a:lnTo>
                <a:lnTo>
                  <a:pt x="297" y="1601"/>
                </a:lnTo>
                <a:lnTo>
                  <a:pt x="299" y="1611"/>
                </a:lnTo>
                <a:lnTo>
                  <a:pt x="302" y="1616"/>
                </a:lnTo>
                <a:lnTo>
                  <a:pt x="304" y="1618"/>
                </a:lnTo>
                <a:lnTo>
                  <a:pt x="309" y="1618"/>
                </a:lnTo>
                <a:lnTo>
                  <a:pt x="314" y="1618"/>
                </a:lnTo>
                <a:lnTo>
                  <a:pt x="317" y="1616"/>
                </a:lnTo>
                <a:lnTo>
                  <a:pt x="322" y="1613"/>
                </a:lnTo>
                <a:lnTo>
                  <a:pt x="322" y="1609"/>
                </a:lnTo>
                <a:lnTo>
                  <a:pt x="322" y="1604"/>
                </a:lnTo>
                <a:close/>
                <a:moveTo>
                  <a:pt x="113" y="547"/>
                </a:moveTo>
                <a:lnTo>
                  <a:pt x="101" y="549"/>
                </a:lnTo>
                <a:lnTo>
                  <a:pt x="96" y="552"/>
                </a:lnTo>
                <a:lnTo>
                  <a:pt x="91" y="554"/>
                </a:lnTo>
                <a:lnTo>
                  <a:pt x="89" y="557"/>
                </a:lnTo>
                <a:lnTo>
                  <a:pt x="86" y="559"/>
                </a:lnTo>
                <a:lnTo>
                  <a:pt x="84" y="562"/>
                </a:lnTo>
                <a:lnTo>
                  <a:pt x="79" y="564"/>
                </a:lnTo>
                <a:lnTo>
                  <a:pt x="74" y="567"/>
                </a:lnTo>
                <a:lnTo>
                  <a:pt x="74" y="576"/>
                </a:lnTo>
                <a:lnTo>
                  <a:pt x="76" y="591"/>
                </a:lnTo>
                <a:lnTo>
                  <a:pt x="81" y="606"/>
                </a:lnTo>
                <a:lnTo>
                  <a:pt x="89" y="621"/>
                </a:lnTo>
                <a:lnTo>
                  <a:pt x="96" y="635"/>
                </a:lnTo>
                <a:lnTo>
                  <a:pt x="103" y="650"/>
                </a:lnTo>
                <a:lnTo>
                  <a:pt x="111" y="662"/>
                </a:lnTo>
                <a:lnTo>
                  <a:pt x="118" y="672"/>
                </a:lnTo>
                <a:lnTo>
                  <a:pt x="118" y="677"/>
                </a:lnTo>
                <a:lnTo>
                  <a:pt x="121" y="684"/>
                </a:lnTo>
                <a:lnTo>
                  <a:pt x="123" y="692"/>
                </a:lnTo>
                <a:lnTo>
                  <a:pt x="125" y="697"/>
                </a:lnTo>
                <a:lnTo>
                  <a:pt x="128" y="704"/>
                </a:lnTo>
                <a:lnTo>
                  <a:pt x="130" y="709"/>
                </a:lnTo>
                <a:lnTo>
                  <a:pt x="130" y="716"/>
                </a:lnTo>
                <a:lnTo>
                  <a:pt x="130" y="724"/>
                </a:lnTo>
                <a:lnTo>
                  <a:pt x="135" y="726"/>
                </a:lnTo>
                <a:lnTo>
                  <a:pt x="138" y="731"/>
                </a:lnTo>
                <a:lnTo>
                  <a:pt x="140" y="736"/>
                </a:lnTo>
                <a:lnTo>
                  <a:pt x="143" y="741"/>
                </a:lnTo>
                <a:lnTo>
                  <a:pt x="147" y="746"/>
                </a:lnTo>
                <a:lnTo>
                  <a:pt x="150" y="750"/>
                </a:lnTo>
                <a:lnTo>
                  <a:pt x="150" y="753"/>
                </a:lnTo>
                <a:lnTo>
                  <a:pt x="150" y="755"/>
                </a:lnTo>
                <a:lnTo>
                  <a:pt x="150" y="738"/>
                </a:lnTo>
                <a:lnTo>
                  <a:pt x="150" y="716"/>
                </a:lnTo>
                <a:lnTo>
                  <a:pt x="150" y="692"/>
                </a:lnTo>
                <a:lnTo>
                  <a:pt x="145" y="665"/>
                </a:lnTo>
                <a:lnTo>
                  <a:pt x="143" y="638"/>
                </a:lnTo>
                <a:lnTo>
                  <a:pt x="135" y="611"/>
                </a:lnTo>
                <a:lnTo>
                  <a:pt x="125" y="586"/>
                </a:lnTo>
                <a:lnTo>
                  <a:pt x="113" y="567"/>
                </a:lnTo>
                <a:lnTo>
                  <a:pt x="113" y="547"/>
                </a:lnTo>
                <a:close/>
                <a:moveTo>
                  <a:pt x="20" y="927"/>
                </a:moveTo>
                <a:lnTo>
                  <a:pt x="20" y="1091"/>
                </a:lnTo>
                <a:lnTo>
                  <a:pt x="30" y="1091"/>
                </a:lnTo>
                <a:lnTo>
                  <a:pt x="35" y="1094"/>
                </a:lnTo>
                <a:lnTo>
                  <a:pt x="40" y="1096"/>
                </a:lnTo>
                <a:lnTo>
                  <a:pt x="42" y="1099"/>
                </a:lnTo>
                <a:lnTo>
                  <a:pt x="45" y="1108"/>
                </a:lnTo>
                <a:lnTo>
                  <a:pt x="45" y="1118"/>
                </a:lnTo>
                <a:lnTo>
                  <a:pt x="47" y="1128"/>
                </a:lnTo>
                <a:lnTo>
                  <a:pt x="49" y="1135"/>
                </a:lnTo>
                <a:lnTo>
                  <a:pt x="54" y="1138"/>
                </a:lnTo>
                <a:lnTo>
                  <a:pt x="57" y="1143"/>
                </a:lnTo>
                <a:lnTo>
                  <a:pt x="64" y="1143"/>
                </a:lnTo>
                <a:lnTo>
                  <a:pt x="74" y="1143"/>
                </a:lnTo>
                <a:lnTo>
                  <a:pt x="74" y="1148"/>
                </a:lnTo>
                <a:lnTo>
                  <a:pt x="74" y="1150"/>
                </a:lnTo>
                <a:lnTo>
                  <a:pt x="74" y="1153"/>
                </a:lnTo>
                <a:lnTo>
                  <a:pt x="76" y="1157"/>
                </a:lnTo>
                <a:lnTo>
                  <a:pt x="76" y="1162"/>
                </a:lnTo>
                <a:lnTo>
                  <a:pt x="79" y="1167"/>
                </a:lnTo>
                <a:lnTo>
                  <a:pt x="79" y="1172"/>
                </a:lnTo>
                <a:lnTo>
                  <a:pt x="79" y="1177"/>
                </a:lnTo>
                <a:lnTo>
                  <a:pt x="106" y="1177"/>
                </a:lnTo>
                <a:lnTo>
                  <a:pt x="108" y="1167"/>
                </a:lnTo>
                <a:lnTo>
                  <a:pt x="108" y="1155"/>
                </a:lnTo>
                <a:lnTo>
                  <a:pt x="108" y="1140"/>
                </a:lnTo>
                <a:lnTo>
                  <a:pt x="108" y="1123"/>
                </a:lnTo>
                <a:lnTo>
                  <a:pt x="101" y="1086"/>
                </a:lnTo>
                <a:lnTo>
                  <a:pt x="91" y="1050"/>
                </a:lnTo>
                <a:lnTo>
                  <a:pt x="79" y="1013"/>
                </a:lnTo>
                <a:lnTo>
                  <a:pt x="62" y="983"/>
                </a:lnTo>
                <a:lnTo>
                  <a:pt x="54" y="971"/>
                </a:lnTo>
                <a:lnTo>
                  <a:pt x="45" y="961"/>
                </a:lnTo>
                <a:lnTo>
                  <a:pt x="37" y="956"/>
                </a:lnTo>
                <a:lnTo>
                  <a:pt x="27" y="954"/>
                </a:lnTo>
                <a:lnTo>
                  <a:pt x="20" y="927"/>
                </a:lnTo>
                <a:close/>
                <a:moveTo>
                  <a:pt x="79" y="939"/>
                </a:moveTo>
                <a:lnTo>
                  <a:pt x="84" y="949"/>
                </a:lnTo>
                <a:lnTo>
                  <a:pt x="89" y="954"/>
                </a:lnTo>
                <a:lnTo>
                  <a:pt x="94" y="961"/>
                </a:lnTo>
                <a:lnTo>
                  <a:pt x="101" y="966"/>
                </a:lnTo>
                <a:lnTo>
                  <a:pt x="106" y="971"/>
                </a:lnTo>
                <a:lnTo>
                  <a:pt x="108" y="976"/>
                </a:lnTo>
                <a:lnTo>
                  <a:pt x="111" y="983"/>
                </a:lnTo>
                <a:lnTo>
                  <a:pt x="113" y="993"/>
                </a:lnTo>
                <a:lnTo>
                  <a:pt x="116" y="996"/>
                </a:lnTo>
                <a:lnTo>
                  <a:pt x="118" y="998"/>
                </a:lnTo>
                <a:lnTo>
                  <a:pt x="121" y="1001"/>
                </a:lnTo>
                <a:lnTo>
                  <a:pt x="123" y="1003"/>
                </a:lnTo>
                <a:lnTo>
                  <a:pt x="125" y="1005"/>
                </a:lnTo>
                <a:lnTo>
                  <a:pt x="128" y="1010"/>
                </a:lnTo>
                <a:lnTo>
                  <a:pt x="130" y="1013"/>
                </a:lnTo>
                <a:lnTo>
                  <a:pt x="133" y="1020"/>
                </a:lnTo>
                <a:lnTo>
                  <a:pt x="133" y="1035"/>
                </a:lnTo>
                <a:lnTo>
                  <a:pt x="135" y="1050"/>
                </a:lnTo>
                <a:lnTo>
                  <a:pt x="138" y="1067"/>
                </a:lnTo>
                <a:lnTo>
                  <a:pt x="140" y="1084"/>
                </a:lnTo>
                <a:lnTo>
                  <a:pt x="143" y="1099"/>
                </a:lnTo>
                <a:lnTo>
                  <a:pt x="145" y="1106"/>
                </a:lnTo>
                <a:lnTo>
                  <a:pt x="145" y="1108"/>
                </a:lnTo>
                <a:lnTo>
                  <a:pt x="197" y="1037"/>
                </a:lnTo>
                <a:lnTo>
                  <a:pt x="189" y="1020"/>
                </a:lnTo>
                <a:lnTo>
                  <a:pt x="182" y="1005"/>
                </a:lnTo>
                <a:lnTo>
                  <a:pt x="179" y="996"/>
                </a:lnTo>
                <a:lnTo>
                  <a:pt x="177" y="986"/>
                </a:lnTo>
                <a:lnTo>
                  <a:pt x="177" y="976"/>
                </a:lnTo>
                <a:lnTo>
                  <a:pt x="177" y="966"/>
                </a:lnTo>
                <a:lnTo>
                  <a:pt x="177" y="954"/>
                </a:lnTo>
                <a:lnTo>
                  <a:pt x="177" y="934"/>
                </a:lnTo>
                <a:lnTo>
                  <a:pt x="172" y="934"/>
                </a:lnTo>
                <a:lnTo>
                  <a:pt x="167" y="934"/>
                </a:lnTo>
                <a:lnTo>
                  <a:pt x="160" y="937"/>
                </a:lnTo>
                <a:lnTo>
                  <a:pt x="155" y="937"/>
                </a:lnTo>
                <a:lnTo>
                  <a:pt x="147" y="939"/>
                </a:lnTo>
                <a:lnTo>
                  <a:pt x="143" y="939"/>
                </a:lnTo>
                <a:lnTo>
                  <a:pt x="138" y="939"/>
                </a:lnTo>
                <a:lnTo>
                  <a:pt x="130" y="939"/>
                </a:lnTo>
                <a:lnTo>
                  <a:pt x="130" y="937"/>
                </a:lnTo>
                <a:lnTo>
                  <a:pt x="130" y="934"/>
                </a:lnTo>
                <a:lnTo>
                  <a:pt x="130" y="932"/>
                </a:lnTo>
                <a:lnTo>
                  <a:pt x="128" y="929"/>
                </a:lnTo>
                <a:lnTo>
                  <a:pt x="128" y="927"/>
                </a:lnTo>
                <a:lnTo>
                  <a:pt x="125" y="925"/>
                </a:lnTo>
                <a:lnTo>
                  <a:pt x="125" y="922"/>
                </a:lnTo>
                <a:lnTo>
                  <a:pt x="125" y="920"/>
                </a:lnTo>
                <a:lnTo>
                  <a:pt x="113" y="927"/>
                </a:lnTo>
                <a:lnTo>
                  <a:pt x="118" y="915"/>
                </a:lnTo>
                <a:lnTo>
                  <a:pt x="113" y="915"/>
                </a:lnTo>
                <a:lnTo>
                  <a:pt x="111" y="912"/>
                </a:lnTo>
                <a:lnTo>
                  <a:pt x="106" y="912"/>
                </a:lnTo>
                <a:lnTo>
                  <a:pt x="103" y="910"/>
                </a:lnTo>
                <a:lnTo>
                  <a:pt x="98" y="910"/>
                </a:lnTo>
                <a:lnTo>
                  <a:pt x="94" y="907"/>
                </a:lnTo>
                <a:lnTo>
                  <a:pt x="91" y="907"/>
                </a:lnTo>
                <a:lnTo>
                  <a:pt x="86" y="907"/>
                </a:lnTo>
                <a:lnTo>
                  <a:pt x="84" y="912"/>
                </a:lnTo>
                <a:lnTo>
                  <a:pt x="81" y="912"/>
                </a:lnTo>
                <a:lnTo>
                  <a:pt x="76" y="915"/>
                </a:lnTo>
                <a:lnTo>
                  <a:pt x="71" y="917"/>
                </a:lnTo>
                <a:lnTo>
                  <a:pt x="67" y="920"/>
                </a:lnTo>
                <a:lnTo>
                  <a:pt x="67" y="925"/>
                </a:lnTo>
                <a:lnTo>
                  <a:pt x="71" y="929"/>
                </a:lnTo>
                <a:lnTo>
                  <a:pt x="79" y="939"/>
                </a:lnTo>
                <a:close/>
                <a:moveTo>
                  <a:pt x="54" y="775"/>
                </a:moveTo>
                <a:lnTo>
                  <a:pt x="52" y="782"/>
                </a:lnTo>
                <a:lnTo>
                  <a:pt x="49" y="790"/>
                </a:lnTo>
                <a:lnTo>
                  <a:pt x="47" y="797"/>
                </a:lnTo>
                <a:lnTo>
                  <a:pt x="45" y="802"/>
                </a:lnTo>
                <a:lnTo>
                  <a:pt x="42" y="809"/>
                </a:lnTo>
                <a:lnTo>
                  <a:pt x="42" y="814"/>
                </a:lnTo>
                <a:lnTo>
                  <a:pt x="40" y="822"/>
                </a:lnTo>
                <a:lnTo>
                  <a:pt x="40" y="829"/>
                </a:lnTo>
                <a:lnTo>
                  <a:pt x="27" y="829"/>
                </a:lnTo>
                <a:lnTo>
                  <a:pt x="27" y="817"/>
                </a:lnTo>
                <a:lnTo>
                  <a:pt x="20" y="817"/>
                </a:lnTo>
                <a:lnTo>
                  <a:pt x="18" y="807"/>
                </a:lnTo>
                <a:lnTo>
                  <a:pt x="18" y="795"/>
                </a:lnTo>
                <a:lnTo>
                  <a:pt x="22" y="780"/>
                </a:lnTo>
                <a:lnTo>
                  <a:pt x="25" y="765"/>
                </a:lnTo>
                <a:lnTo>
                  <a:pt x="30" y="750"/>
                </a:lnTo>
                <a:lnTo>
                  <a:pt x="35" y="738"/>
                </a:lnTo>
                <a:lnTo>
                  <a:pt x="40" y="726"/>
                </a:lnTo>
                <a:lnTo>
                  <a:pt x="40" y="716"/>
                </a:lnTo>
                <a:lnTo>
                  <a:pt x="45" y="716"/>
                </a:lnTo>
                <a:lnTo>
                  <a:pt x="49" y="714"/>
                </a:lnTo>
                <a:lnTo>
                  <a:pt x="57" y="709"/>
                </a:lnTo>
                <a:lnTo>
                  <a:pt x="64" y="704"/>
                </a:lnTo>
                <a:lnTo>
                  <a:pt x="74" y="699"/>
                </a:lnTo>
                <a:lnTo>
                  <a:pt x="81" y="694"/>
                </a:lnTo>
                <a:lnTo>
                  <a:pt x="91" y="692"/>
                </a:lnTo>
                <a:lnTo>
                  <a:pt x="98" y="692"/>
                </a:lnTo>
                <a:lnTo>
                  <a:pt x="113" y="704"/>
                </a:lnTo>
                <a:lnTo>
                  <a:pt x="113" y="795"/>
                </a:lnTo>
                <a:lnTo>
                  <a:pt x="106" y="795"/>
                </a:lnTo>
                <a:lnTo>
                  <a:pt x="98" y="795"/>
                </a:lnTo>
                <a:lnTo>
                  <a:pt x="91" y="792"/>
                </a:lnTo>
                <a:lnTo>
                  <a:pt x="84" y="792"/>
                </a:lnTo>
                <a:lnTo>
                  <a:pt x="76" y="790"/>
                </a:lnTo>
                <a:lnTo>
                  <a:pt x="71" y="787"/>
                </a:lnTo>
                <a:lnTo>
                  <a:pt x="64" y="785"/>
                </a:lnTo>
                <a:lnTo>
                  <a:pt x="59" y="782"/>
                </a:lnTo>
                <a:lnTo>
                  <a:pt x="59" y="770"/>
                </a:lnTo>
                <a:lnTo>
                  <a:pt x="57" y="770"/>
                </a:lnTo>
                <a:lnTo>
                  <a:pt x="54" y="770"/>
                </a:lnTo>
                <a:lnTo>
                  <a:pt x="54" y="773"/>
                </a:lnTo>
                <a:lnTo>
                  <a:pt x="52" y="773"/>
                </a:lnTo>
                <a:lnTo>
                  <a:pt x="52" y="775"/>
                </a:lnTo>
                <a:lnTo>
                  <a:pt x="54" y="775"/>
                </a:lnTo>
                <a:close/>
                <a:moveTo>
                  <a:pt x="633" y="1118"/>
                </a:moveTo>
                <a:lnTo>
                  <a:pt x="598" y="1349"/>
                </a:lnTo>
                <a:lnTo>
                  <a:pt x="652" y="1307"/>
                </a:lnTo>
                <a:lnTo>
                  <a:pt x="633" y="1118"/>
                </a:lnTo>
                <a:close/>
                <a:moveTo>
                  <a:pt x="709" y="829"/>
                </a:moveTo>
                <a:lnTo>
                  <a:pt x="692" y="638"/>
                </a:lnTo>
                <a:lnTo>
                  <a:pt x="711" y="635"/>
                </a:lnTo>
                <a:lnTo>
                  <a:pt x="724" y="635"/>
                </a:lnTo>
                <a:lnTo>
                  <a:pt x="726" y="635"/>
                </a:lnTo>
                <a:lnTo>
                  <a:pt x="724" y="635"/>
                </a:lnTo>
                <a:lnTo>
                  <a:pt x="721" y="635"/>
                </a:lnTo>
                <a:lnTo>
                  <a:pt x="716" y="638"/>
                </a:lnTo>
                <a:lnTo>
                  <a:pt x="724" y="638"/>
                </a:lnTo>
                <a:lnTo>
                  <a:pt x="731" y="652"/>
                </a:lnTo>
                <a:lnTo>
                  <a:pt x="763" y="652"/>
                </a:lnTo>
                <a:lnTo>
                  <a:pt x="768" y="652"/>
                </a:lnTo>
                <a:lnTo>
                  <a:pt x="770" y="657"/>
                </a:lnTo>
                <a:lnTo>
                  <a:pt x="773" y="665"/>
                </a:lnTo>
                <a:lnTo>
                  <a:pt x="773" y="672"/>
                </a:lnTo>
                <a:lnTo>
                  <a:pt x="770" y="697"/>
                </a:lnTo>
                <a:lnTo>
                  <a:pt x="763" y="724"/>
                </a:lnTo>
                <a:lnTo>
                  <a:pt x="755" y="755"/>
                </a:lnTo>
                <a:lnTo>
                  <a:pt x="746" y="787"/>
                </a:lnTo>
                <a:lnTo>
                  <a:pt x="736" y="819"/>
                </a:lnTo>
                <a:lnTo>
                  <a:pt x="728" y="849"/>
                </a:lnTo>
                <a:lnTo>
                  <a:pt x="726" y="849"/>
                </a:lnTo>
                <a:lnTo>
                  <a:pt x="724" y="849"/>
                </a:lnTo>
                <a:lnTo>
                  <a:pt x="721" y="849"/>
                </a:lnTo>
                <a:lnTo>
                  <a:pt x="719" y="846"/>
                </a:lnTo>
                <a:lnTo>
                  <a:pt x="714" y="839"/>
                </a:lnTo>
                <a:lnTo>
                  <a:pt x="711" y="831"/>
                </a:lnTo>
                <a:lnTo>
                  <a:pt x="709" y="824"/>
                </a:lnTo>
                <a:lnTo>
                  <a:pt x="706" y="822"/>
                </a:lnTo>
                <a:lnTo>
                  <a:pt x="709" y="829"/>
                </a:lnTo>
                <a:close/>
              </a:path>
            </a:pathLst>
          </a:custGeom>
          <a:solidFill>
            <a:srgbClr val="000000"/>
          </a:solidFill>
          <a:ln w="9525">
            <a:noFill/>
            <a:round/>
            <a:headEnd/>
            <a:tailEnd/>
          </a:ln>
        </p:spPr>
        <p:txBody>
          <a:bodyPr/>
          <a:lstStyle/>
          <a:p>
            <a:pPr>
              <a:defRPr/>
            </a:pPr>
            <a:endParaRPr lang="de-DE" sz="1800"/>
          </a:p>
        </p:txBody>
      </p:sp>
      <p:sp>
        <p:nvSpPr>
          <p:cNvPr id="1033" name="Freeform 16">
            <a:extLst>
              <a:ext uri="{FF2B5EF4-FFF2-40B4-BE49-F238E27FC236}">
                <a16:creationId xmlns="" xmlns:a16="http://schemas.microsoft.com/office/drawing/2014/main" id="{F7DB721D-D97E-E509-BE12-D2F457D8D180}"/>
              </a:ext>
            </a:extLst>
          </p:cNvPr>
          <p:cNvSpPr>
            <a:spLocks/>
          </p:cNvSpPr>
          <p:nvPr/>
        </p:nvSpPr>
        <p:spPr bwMode="auto">
          <a:xfrm>
            <a:off x="332317" y="3754439"/>
            <a:ext cx="3409949" cy="788987"/>
          </a:xfrm>
          <a:custGeom>
            <a:avLst/>
            <a:gdLst>
              <a:gd name="T0" fmla="*/ 147637 w 1611"/>
              <a:gd name="T1" fmla="*/ 782637 h 497"/>
              <a:gd name="T2" fmla="*/ 147637 w 1611"/>
              <a:gd name="T3" fmla="*/ 766762 h 497"/>
              <a:gd name="T4" fmla="*/ 133350 w 1611"/>
              <a:gd name="T5" fmla="*/ 742950 h 497"/>
              <a:gd name="T6" fmla="*/ 125412 w 1611"/>
              <a:gd name="T7" fmla="*/ 715962 h 497"/>
              <a:gd name="T8" fmla="*/ 133350 w 1611"/>
              <a:gd name="T9" fmla="*/ 684212 h 497"/>
              <a:gd name="T10" fmla="*/ 152400 w 1611"/>
              <a:gd name="T11" fmla="*/ 638175 h 497"/>
              <a:gd name="T12" fmla="*/ 104775 w 1611"/>
              <a:gd name="T13" fmla="*/ 598487 h 497"/>
              <a:gd name="T14" fmla="*/ 26987 w 1611"/>
              <a:gd name="T15" fmla="*/ 533400 h 497"/>
              <a:gd name="T16" fmla="*/ 58737 w 1611"/>
              <a:gd name="T17" fmla="*/ 477837 h 497"/>
              <a:gd name="T18" fmla="*/ 160337 w 1611"/>
              <a:gd name="T19" fmla="*/ 439737 h 497"/>
              <a:gd name="T20" fmla="*/ 268287 w 1611"/>
              <a:gd name="T21" fmla="*/ 407987 h 497"/>
              <a:gd name="T22" fmla="*/ 377825 w 1611"/>
              <a:gd name="T23" fmla="*/ 400050 h 497"/>
              <a:gd name="T24" fmla="*/ 420687 w 1611"/>
              <a:gd name="T25" fmla="*/ 396875 h 497"/>
              <a:gd name="T26" fmla="*/ 447675 w 1611"/>
              <a:gd name="T27" fmla="*/ 381000 h 497"/>
              <a:gd name="T28" fmla="*/ 431800 w 1611"/>
              <a:gd name="T29" fmla="*/ 322262 h 497"/>
              <a:gd name="T30" fmla="*/ 444500 w 1611"/>
              <a:gd name="T31" fmla="*/ 303212 h 497"/>
              <a:gd name="T32" fmla="*/ 506412 w 1611"/>
              <a:gd name="T33" fmla="*/ 287337 h 497"/>
              <a:gd name="T34" fmla="*/ 736600 w 1611"/>
              <a:gd name="T35" fmla="*/ 244475 h 497"/>
              <a:gd name="T36" fmla="*/ 927100 w 1611"/>
              <a:gd name="T37" fmla="*/ 139700 h 497"/>
              <a:gd name="T38" fmla="*/ 1136650 w 1611"/>
              <a:gd name="T39" fmla="*/ 112712 h 497"/>
              <a:gd name="T40" fmla="*/ 1308100 w 1611"/>
              <a:gd name="T41" fmla="*/ 96837 h 497"/>
              <a:gd name="T42" fmla="*/ 1420812 w 1611"/>
              <a:gd name="T43" fmla="*/ 77787 h 497"/>
              <a:gd name="T44" fmla="*/ 1444625 w 1611"/>
              <a:gd name="T45" fmla="*/ 77787 h 497"/>
              <a:gd name="T46" fmla="*/ 1541462 w 1611"/>
              <a:gd name="T47" fmla="*/ 61912 h 497"/>
              <a:gd name="T48" fmla="*/ 1657350 w 1611"/>
              <a:gd name="T49" fmla="*/ 34925 h 497"/>
              <a:gd name="T50" fmla="*/ 1798637 w 1611"/>
              <a:gd name="T51" fmla="*/ 30162 h 497"/>
              <a:gd name="T52" fmla="*/ 1892300 w 1611"/>
              <a:gd name="T53" fmla="*/ 26987 h 497"/>
              <a:gd name="T54" fmla="*/ 1954212 w 1611"/>
              <a:gd name="T55" fmla="*/ 34925 h 497"/>
              <a:gd name="T56" fmla="*/ 2085975 w 1611"/>
              <a:gd name="T57" fmla="*/ 42862 h 497"/>
              <a:gd name="T58" fmla="*/ 2413000 w 1611"/>
              <a:gd name="T59" fmla="*/ 46037 h 497"/>
              <a:gd name="T60" fmla="*/ 2498725 w 1611"/>
              <a:gd name="T61" fmla="*/ 46037 h 497"/>
              <a:gd name="T62" fmla="*/ 2536825 w 1611"/>
              <a:gd name="T63" fmla="*/ 61912 h 497"/>
              <a:gd name="T64" fmla="*/ 2557462 w 1611"/>
              <a:gd name="T65" fmla="*/ 50800 h 497"/>
              <a:gd name="T66" fmla="*/ 2514600 w 1611"/>
              <a:gd name="T67" fmla="*/ 19050 h 497"/>
              <a:gd name="T68" fmla="*/ 2397125 w 1611"/>
              <a:gd name="T69" fmla="*/ 19050 h 497"/>
              <a:gd name="T70" fmla="*/ 1976437 w 1611"/>
              <a:gd name="T71" fmla="*/ 3175 h 497"/>
              <a:gd name="T72" fmla="*/ 1817687 w 1611"/>
              <a:gd name="T73" fmla="*/ 3175 h 497"/>
              <a:gd name="T74" fmla="*/ 1681162 w 1611"/>
              <a:gd name="T75" fmla="*/ 7937 h 497"/>
              <a:gd name="T76" fmla="*/ 1576387 w 1611"/>
              <a:gd name="T77" fmla="*/ 26987 h 497"/>
              <a:gd name="T78" fmla="*/ 1490662 w 1611"/>
              <a:gd name="T79" fmla="*/ 42862 h 497"/>
              <a:gd name="T80" fmla="*/ 1436687 w 1611"/>
              <a:gd name="T81" fmla="*/ 50800 h 497"/>
              <a:gd name="T82" fmla="*/ 1335087 w 1611"/>
              <a:gd name="T83" fmla="*/ 65087 h 497"/>
              <a:gd name="T84" fmla="*/ 1163637 w 1611"/>
              <a:gd name="T85" fmla="*/ 80962 h 497"/>
              <a:gd name="T86" fmla="*/ 957262 w 1611"/>
              <a:gd name="T87" fmla="*/ 107950 h 497"/>
              <a:gd name="T88" fmla="*/ 774700 w 1611"/>
              <a:gd name="T89" fmla="*/ 193675 h 497"/>
              <a:gd name="T90" fmla="*/ 630237 w 1611"/>
              <a:gd name="T91" fmla="*/ 249237 h 497"/>
              <a:gd name="T92" fmla="*/ 506412 w 1611"/>
              <a:gd name="T93" fmla="*/ 260350 h 497"/>
              <a:gd name="T94" fmla="*/ 404812 w 1611"/>
              <a:gd name="T95" fmla="*/ 303212 h 497"/>
              <a:gd name="T96" fmla="*/ 409575 w 1611"/>
              <a:gd name="T97" fmla="*/ 341312 h 497"/>
              <a:gd name="T98" fmla="*/ 385762 w 1611"/>
              <a:gd name="T99" fmla="*/ 369887 h 497"/>
              <a:gd name="T100" fmla="*/ 300037 w 1611"/>
              <a:gd name="T101" fmla="*/ 377825 h 497"/>
              <a:gd name="T102" fmla="*/ 214312 w 1611"/>
              <a:gd name="T103" fmla="*/ 392112 h 497"/>
              <a:gd name="T104" fmla="*/ 133350 w 1611"/>
              <a:gd name="T105" fmla="*/ 420687 h 497"/>
              <a:gd name="T106" fmla="*/ 50800 w 1611"/>
              <a:gd name="T107" fmla="*/ 450850 h 497"/>
              <a:gd name="T108" fmla="*/ 0 w 1611"/>
              <a:gd name="T109" fmla="*/ 517525 h 497"/>
              <a:gd name="T110" fmla="*/ 23812 w 1611"/>
              <a:gd name="T111" fmla="*/ 576262 h 497"/>
              <a:gd name="T112" fmla="*/ 120650 w 1611"/>
              <a:gd name="T113" fmla="*/ 646112 h 497"/>
              <a:gd name="T114" fmla="*/ 109537 w 1611"/>
              <a:gd name="T115" fmla="*/ 676275 h 497"/>
              <a:gd name="T116" fmla="*/ 98425 w 1611"/>
              <a:gd name="T117" fmla="*/ 731837 h 497"/>
              <a:gd name="T118" fmla="*/ 128587 w 1611"/>
              <a:gd name="T119" fmla="*/ 782637 h 497"/>
              <a:gd name="T120" fmla="*/ 133350 w 1611"/>
              <a:gd name="T121" fmla="*/ 785812 h 4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11" h="497">
                <a:moveTo>
                  <a:pt x="86" y="497"/>
                </a:moveTo>
                <a:lnTo>
                  <a:pt x="89" y="495"/>
                </a:lnTo>
                <a:lnTo>
                  <a:pt x="91" y="495"/>
                </a:lnTo>
                <a:lnTo>
                  <a:pt x="93" y="493"/>
                </a:lnTo>
                <a:lnTo>
                  <a:pt x="93" y="490"/>
                </a:lnTo>
                <a:lnTo>
                  <a:pt x="96" y="488"/>
                </a:lnTo>
                <a:lnTo>
                  <a:pt x="93" y="485"/>
                </a:lnTo>
                <a:lnTo>
                  <a:pt x="93" y="483"/>
                </a:lnTo>
                <a:lnTo>
                  <a:pt x="91" y="480"/>
                </a:lnTo>
                <a:lnTo>
                  <a:pt x="89" y="478"/>
                </a:lnTo>
                <a:lnTo>
                  <a:pt x="86" y="473"/>
                </a:lnTo>
                <a:lnTo>
                  <a:pt x="84" y="470"/>
                </a:lnTo>
                <a:lnTo>
                  <a:pt x="84" y="468"/>
                </a:lnTo>
                <a:lnTo>
                  <a:pt x="81" y="466"/>
                </a:lnTo>
                <a:lnTo>
                  <a:pt x="79" y="463"/>
                </a:lnTo>
                <a:lnTo>
                  <a:pt x="76" y="461"/>
                </a:lnTo>
                <a:lnTo>
                  <a:pt x="76" y="456"/>
                </a:lnTo>
                <a:lnTo>
                  <a:pt x="79" y="451"/>
                </a:lnTo>
                <a:lnTo>
                  <a:pt x="79" y="448"/>
                </a:lnTo>
                <a:lnTo>
                  <a:pt x="79" y="443"/>
                </a:lnTo>
                <a:lnTo>
                  <a:pt x="81" y="441"/>
                </a:lnTo>
                <a:lnTo>
                  <a:pt x="81" y="436"/>
                </a:lnTo>
                <a:lnTo>
                  <a:pt x="84" y="431"/>
                </a:lnTo>
                <a:lnTo>
                  <a:pt x="84" y="429"/>
                </a:lnTo>
                <a:lnTo>
                  <a:pt x="89" y="419"/>
                </a:lnTo>
                <a:lnTo>
                  <a:pt x="91" y="412"/>
                </a:lnTo>
                <a:lnTo>
                  <a:pt x="93" y="407"/>
                </a:lnTo>
                <a:lnTo>
                  <a:pt x="96" y="402"/>
                </a:lnTo>
                <a:lnTo>
                  <a:pt x="93" y="397"/>
                </a:lnTo>
                <a:lnTo>
                  <a:pt x="91" y="392"/>
                </a:lnTo>
                <a:lnTo>
                  <a:pt x="86" y="387"/>
                </a:lnTo>
                <a:lnTo>
                  <a:pt x="76" y="382"/>
                </a:lnTo>
                <a:lnTo>
                  <a:pt x="66" y="377"/>
                </a:lnTo>
                <a:lnTo>
                  <a:pt x="54" y="372"/>
                </a:lnTo>
                <a:lnTo>
                  <a:pt x="42" y="363"/>
                </a:lnTo>
                <a:lnTo>
                  <a:pt x="30" y="355"/>
                </a:lnTo>
                <a:lnTo>
                  <a:pt x="22" y="345"/>
                </a:lnTo>
                <a:lnTo>
                  <a:pt x="17" y="336"/>
                </a:lnTo>
                <a:lnTo>
                  <a:pt x="17" y="331"/>
                </a:lnTo>
                <a:lnTo>
                  <a:pt x="17" y="323"/>
                </a:lnTo>
                <a:lnTo>
                  <a:pt x="22" y="318"/>
                </a:lnTo>
                <a:lnTo>
                  <a:pt x="27" y="311"/>
                </a:lnTo>
                <a:lnTo>
                  <a:pt x="37" y="301"/>
                </a:lnTo>
                <a:lnTo>
                  <a:pt x="49" y="294"/>
                </a:lnTo>
                <a:lnTo>
                  <a:pt x="62" y="287"/>
                </a:lnTo>
                <a:lnTo>
                  <a:pt x="76" y="284"/>
                </a:lnTo>
                <a:lnTo>
                  <a:pt x="89" y="279"/>
                </a:lnTo>
                <a:lnTo>
                  <a:pt x="101" y="277"/>
                </a:lnTo>
                <a:lnTo>
                  <a:pt x="115" y="272"/>
                </a:lnTo>
                <a:lnTo>
                  <a:pt x="130" y="267"/>
                </a:lnTo>
                <a:lnTo>
                  <a:pt x="142" y="262"/>
                </a:lnTo>
                <a:lnTo>
                  <a:pt x="157" y="260"/>
                </a:lnTo>
                <a:lnTo>
                  <a:pt x="169" y="257"/>
                </a:lnTo>
                <a:lnTo>
                  <a:pt x="184" y="257"/>
                </a:lnTo>
                <a:lnTo>
                  <a:pt x="196" y="257"/>
                </a:lnTo>
                <a:lnTo>
                  <a:pt x="211" y="255"/>
                </a:lnTo>
                <a:lnTo>
                  <a:pt x="226" y="255"/>
                </a:lnTo>
                <a:lnTo>
                  <a:pt x="238" y="252"/>
                </a:lnTo>
                <a:lnTo>
                  <a:pt x="243" y="250"/>
                </a:lnTo>
                <a:lnTo>
                  <a:pt x="248" y="250"/>
                </a:lnTo>
                <a:lnTo>
                  <a:pt x="253" y="250"/>
                </a:lnTo>
                <a:lnTo>
                  <a:pt x="260" y="250"/>
                </a:lnTo>
                <a:lnTo>
                  <a:pt x="265" y="250"/>
                </a:lnTo>
                <a:lnTo>
                  <a:pt x="270" y="250"/>
                </a:lnTo>
                <a:lnTo>
                  <a:pt x="275" y="250"/>
                </a:lnTo>
                <a:lnTo>
                  <a:pt x="277" y="247"/>
                </a:lnTo>
                <a:lnTo>
                  <a:pt x="282" y="245"/>
                </a:lnTo>
                <a:lnTo>
                  <a:pt x="282" y="240"/>
                </a:lnTo>
                <a:lnTo>
                  <a:pt x="282" y="235"/>
                </a:lnTo>
                <a:lnTo>
                  <a:pt x="282" y="228"/>
                </a:lnTo>
                <a:lnTo>
                  <a:pt x="280" y="218"/>
                </a:lnTo>
                <a:lnTo>
                  <a:pt x="275" y="211"/>
                </a:lnTo>
                <a:lnTo>
                  <a:pt x="272" y="203"/>
                </a:lnTo>
                <a:lnTo>
                  <a:pt x="272" y="198"/>
                </a:lnTo>
                <a:lnTo>
                  <a:pt x="272" y="196"/>
                </a:lnTo>
                <a:lnTo>
                  <a:pt x="275" y="193"/>
                </a:lnTo>
                <a:lnTo>
                  <a:pt x="277" y="191"/>
                </a:lnTo>
                <a:lnTo>
                  <a:pt x="280" y="191"/>
                </a:lnTo>
                <a:lnTo>
                  <a:pt x="280" y="189"/>
                </a:lnTo>
                <a:lnTo>
                  <a:pt x="282" y="189"/>
                </a:lnTo>
                <a:lnTo>
                  <a:pt x="287" y="186"/>
                </a:lnTo>
                <a:lnTo>
                  <a:pt x="290" y="186"/>
                </a:lnTo>
                <a:lnTo>
                  <a:pt x="319" y="181"/>
                </a:lnTo>
                <a:lnTo>
                  <a:pt x="348" y="179"/>
                </a:lnTo>
                <a:lnTo>
                  <a:pt x="378" y="176"/>
                </a:lnTo>
                <a:lnTo>
                  <a:pt x="407" y="171"/>
                </a:lnTo>
                <a:lnTo>
                  <a:pt x="437" y="164"/>
                </a:lnTo>
                <a:lnTo>
                  <a:pt x="464" y="154"/>
                </a:lnTo>
                <a:lnTo>
                  <a:pt x="491" y="142"/>
                </a:lnTo>
                <a:lnTo>
                  <a:pt x="515" y="122"/>
                </a:lnTo>
                <a:lnTo>
                  <a:pt x="537" y="108"/>
                </a:lnTo>
                <a:lnTo>
                  <a:pt x="559" y="98"/>
                </a:lnTo>
                <a:lnTo>
                  <a:pt x="584" y="88"/>
                </a:lnTo>
                <a:lnTo>
                  <a:pt x="611" y="83"/>
                </a:lnTo>
                <a:lnTo>
                  <a:pt x="638" y="78"/>
                </a:lnTo>
                <a:lnTo>
                  <a:pt x="665" y="76"/>
                </a:lnTo>
                <a:lnTo>
                  <a:pt x="692" y="73"/>
                </a:lnTo>
                <a:lnTo>
                  <a:pt x="716" y="71"/>
                </a:lnTo>
                <a:lnTo>
                  <a:pt x="738" y="68"/>
                </a:lnTo>
                <a:lnTo>
                  <a:pt x="760" y="66"/>
                </a:lnTo>
                <a:lnTo>
                  <a:pt x="782" y="66"/>
                </a:lnTo>
                <a:lnTo>
                  <a:pt x="802" y="63"/>
                </a:lnTo>
                <a:lnTo>
                  <a:pt x="824" y="61"/>
                </a:lnTo>
                <a:lnTo>
                  <a:pt x="846" y="59"/>
                </a:lnTo>
                <a:lnTo>
                  <a:pt x="868" y="54"/>
                </a:lnTo>
                <a:lnTo>
                  <a:pt x="888" y="49"/>
                </a:lnTo>
                <a:lnTo>
                  <a:pt x="892" y="49"/>
                </a:lnTo>
                <a:lnTo>
                  <a:pt x="895" y="49"/>
                </a:lnTo>
                <a:lnTo>
                  <a:pt x="897" y="49"/>
                </a:lnTo>
                <a:lnTo>
                  <a:pt x="900" y="49"/>
                </a:lnTo>
                <a:lnTo>
                  <a:pt x="902" y="49"/>
                </a:lnTo>
                <a:lnTo>
                  <a:pt x="907" y="49"/>
                </a:lnTo>
                <a:lnTo>
                  <a:pt x="910" y="49"/>
                </a:lnTo>
                <a:lnTo>
                  <a:pt x="912" y="49"/>
                </a:lnTo>
                <a:lnTo>
                  <a:pt x="927" y="46"/>
                </a:lnTo>
                <a:lnTo>
                  <a:pt x="942" y="44"/>
                </a:lnTo>
                <a:lnTo>
                  <a:pt x="956" y="41"/>
                </a:lnTo>
                <a:lnTo>
                  <a:pt x="971" y="39"/>
                </a:lnTo>
                <a:lnTo>
                  <a:pt x="986" y="34"/>
                </a:lnTo>
                <a:lnTo>
                  <a:pt x="1000" y="32"/>
                </a:lnTo>
                <a:lnTo>
                  <a:pt x="1013" y="29"/>
                </a:lnTo>
                <a:lnTo>
                  <a:pt x="1027" y="24"/>
                </a:lnTo>
                <a:lnTo>
                  <a:pt x="1044" y="22"/>
                </a:lnTo>
                <a:lnTo>
                  <a:pt x="1064" y="22"/>
                </a:lnTo>
                <a:lnTo>
                  <a:pt x="1081" y="19"/>
                </a:lnTo>
                <a:lnTo>
                  <a:pt x="1098" y="19"/>
                </a:lnTo>
                <a:lnTo>
                  <a:pt x="1116" y="19"/>
                </a:lnTo>
                <a:lnTo>
                  <a:pt x="1133" y="19"/>
                </a:lnTo>
                <a:lnTo>
                  <a:pt x="1150" y="19"/>
                </a:lnTo>
                <a:lnTo>
                  <a:pt x="1169" y="17"/>
                </a:lnTo>
                <a:lnTo>
                  <a:pt x="1177" y="17"/>
                </a:lnTo>
                <a:lnTo>
                  <a:pt x="1184" y="17"/>
                </a:lnTo>
                <a:lnTo>
                  <a:pt x="1192" y="17"/>
                </a:lnTo>
                <a:lnTo>
                  <a:pt x="1199" y="17"/>
                </a:lnTo>
                <a:lnTo>
                  <a:pt x="1209" y="19"/>
                </a:lnTo>
                <a:lnTo>
                  <a:pt x="1216" y="19"/>
                </a:lnTo>
                <a:lnTo>
                  <a:pt x="1223" y="22"/>
                </a:lnTo>
                <a:lnTo>
                  <a:pt x="1231" y="22"/>
                </a:lnTo>
                <a:lnTo>
                  <a:pt x="1248" y="22"/>
                </a:lnTo>
                <a:lnTo>
                  <a:pt x="1265" y="22"/>
                </a:lnTo>
                <a:lnTo>
                  <a:pt x="1280" y="24"/>
                </a:lnTo>
                <a:lnTo>
                  <a:pt x="1297" y="24"/>
                </a:lnTo>
                <a:lnTo>
                  <a:pt x="1314" y="27"/>
                </a:lnTo>
                <a:lnTo>
                  <a:pt x="1331" y="27"/>
                </a:lnTo>
                <a:lnTo>
                  <a:pt x="1346" y="27"/>
                </a:lnTo>
                <a:lnTo>
                  <a:pt x="1363" y="29"/>
                </a:lnTo>
                <a:lnTo>
                  <a:pt x="1510" y="29"/>
                </a:lnTo>
                <a:lnTo>
                  <a:pt x="1520" y="29"/>
                </a:lnTo>
                <a:lnTo>
                  <a:pt x="1530" y="29"/>
                </a:lnTo>
                <a:lnTo>
                  <a:pt x="1542" y="29"/>
                </a:lnTo>
                <a:lnTo>
                  <a:pt x="1552" y="29"/>
                </a:lnTo>
                <a:lnTo>
                  <a:pt x="1564" y="29"/>
                </a:lnTo>
                <a:lnTo>
                  <a:pt x="1574" y="29"/>
                </a:lnTo>
                <a:lnTo>
                  <a:pt x="1584" y="27"/>
                </a:lnTo>
                <a:lnTo>
                  <a:pt x="1594" y="27"/>
                </a:lnTo>
                <a:lnTo>
                  <a:pt x="1594" y="32"/>
                </a:lnTo>
                <a:lnTo>
                  <a:pt x="1596" y="36"/>
                </a:lnTo>
                <a:lnTo>
                  <a:pt x="1598" y="39"/>
                </a:lnTo>
                <a:lnTo>
                  <a:pt x="1603" y="41"/>
                </a:lnTo>
                <a:lnTo>
                  <a:pt x="1606" y="41"/>
                </a:lnTo>
                <a:lnTo>
                  <a:pt x="1608" y="39"/>
                </a:lnTo>
                <a:lnTo>
                  <a:pt x="1611" y="36"/>
                </a:lnTo>
                <a:lnTo>
                  <a:pt x="1611" y="32"/>
                </a:lnTo>
                <a:lnTo>
                  <a:pt x="1608" y="27"/>
                </a:lnTo>
                <a:lnTo>
                  <a:pt x="1606" y="22"/>
                </a:lnTo>
                <a:lnTo>
                  <a:pt x="1603" y="17"/>
                </a:lnTo>
                <a:lnTo>
                  <a:pt x="1596" y="14"/>
                </a:lnTo>
                <a:lnTo>
                  <a:pt x="1584" y="12"/>
                </a:lnTo>
                <a:lnTo>
                  <a:pt x="1569" y="10"/>
                </a:lnTo>
                <a:lnTo>
                  <a:pt x="1552" y="10"/>
                </a:lnTo>
                <a:lnTo>
                  <a:pt x="1535" y="10"/>
                </a:lnTo>
                <a:lnTo>
                  <a:pt x="1520" y="12"/>
                </a:lnTo>
                <a:lnTo>
                  <a:pt x="1510" y="12"/>
                </a:lnTo>
                <a:lnTo>
                  <a:pt x="1326" y="12"/>
                </a:lnTo>
                <a:lnTo>
                  <a:pt x="1307" y="10"/>
                </a:lnTo>
                <a:lnTo>
                  <a:pt x="1285" y="10"/>
                </a:lnTo>
                <a:lnTo>
                  <a:pt x="1265" y="5"/>
                </a:lnTo>
                <a:lnTo>
                  <a:pt x="1245" y="2"/>
                </a:lnTo>
                <a:lnTo>
                  <a:pt x="1223" y="0"/>
                </a:lnTo>
                <a:lnTo>
                  <a:pt x="1204" y="0"/>
                </a:lnTo>
                <a:lnTo>
                  <a:pt x="1184" y="0"/>
                </a:lnTo>
                <a:lnTo>
                  <a:pt x="1162" y="2"/>
                </a:lnTo>
                <a:lnTo>
                  <a:pt x="1145" y="2"/>
                </a:lnTo>
                <a:lnTo>
                  <a:pt x="1128" y="5"/>
                </a:lnTo>
                <a:lnTo>
                  <a:pt x="1111" y="5"/>
                </a:lnTo>
                <a:lnTo>
                  <a:pt x="1093" y="5"/>
                </a:lnTo>
                <a:lnTo>
                  <a:pt x="1076" y="5"/>
                </a:lnTo>
                <a:lnTo>
                  <a:pt x="1059" y="5"/>
                </a:lnTo>
                <a:lnTo>
                  <a:pt x="1042" y="7"/>
                </a:lnTo>
                <a:lnTo>
                  <a:pt x="1025" y="10"/>
                </a:lnTo>
                <a:lnTo>
                  <a:pt x="1013" y="12"/>
                </a:lnTo>
                <a:lnTo>
                  <a:pt x="1003" y="14"/>
                </a:lnTo>
                <a:lnTo>
                  <a:pt x="993" y="17"/>
                </a:lnTo>
                <a:lnTo>
                  <a:pt x="983" y="19"/>
                </a:lnTo>
                <a:lnTo>
                  <a:pt x="971" y="22"/>
                </a:lnTo>
                <a:lnTo>
                  <a:pt x="961" y="24"/>
                </a:lnTo>
                <a:lnTo>
                  <a:pt x="951" y="27"/>
                </a:lnTo>
                <a:lnTo>
                  <a:pt x="939" y="27"/>
                </a:lnTo>
                <a:lnTo>
                  <a:pt x="934" y="29"/>
                </a:lnTo>
                <a:lnTo>
                  <a:pt x="927" y="29"/>
                </a:lnTo>
                <a:lnTo>
                  <a:pt x="919" y="29"/>
                </a:lnTo>
                <a:lnTo>
                  <a:pt x="912" y="32"/>
                </a:lnTo>
                <a:lnTo>
                  <a:pt x="905" y="32"/>
                </a:lnTo>
                <a:lnTo>
                  <a:pt x="897" y="32"/>
                </a:lnTo>
                <a:lnTo>
                  <a:pt x="890" y="32"/>
                </a:lnTo>
                <a:lnTo>
                  <a:pt x="883" y="34"/>
                </a:lnTo>
                <a:lnTo>
                  <a:pt x="863" y="39"/>
                </a:lnTo>
                <a:lnTo>
                  <a:pt x="841" y="41"/>
                </a:lnTo>
                <a:lnTo>
                  <a:pt x="819" y="44"/>
                </a:lnTo>
                <a:lnTo>
                  <a:pt x="799" y="46"/>
                </a:lnTo>
                <a:lnTo>
                  <a:pt x="777" y="49"/>
                </a:lnTo>
                <a:lnTo>
                  <a:pt x="755" y="51"/>
                </a:lnTo>
                <a:lnTo>
                  <a:pt x="733" y="51"/>
                </a:lnTo>
                <a:lnTo>
                  <a:pt x="711" y="54"/>
                </a:lnTo>
                <a:lnTo>
                  <a:pt x="684" y="56"/>
                </a:lnTo>
                <a:lnTo>
                  <a:pt x="657" y="59"/>
                </a:lnTo>
                <a:lnTo>
                  <a:pt x="630" y="63"/>
                </a:lnTo>
                <a:lnTo>
                  <a:pt x="603" y="68"/>
                </a:lnTo>
                <a:lnTo>
                  <a:pt x="576" y="76"/>
                </a:lnTo>
                <a:lnTo>
                  <a:pt x="549" y="83"/>
                </a:lnTo>
                <a:lnTo>
                  <a:pt x="525" y="95"/>
                </a:lnTo>
                <a:lnTo>
                  <a:pt x="503" y="112"/>
                </a:lnTo>
                <a:lnTo>
                  <a:pt x="488" y="122"/>
                </a:lnTo>
                <a:lnTo>
                  <a:pt x="471" y="132"/>
                </a:lnTo>
                <a:lnTo>
                  <a:pt x="454" y="139"/>
                </a:lnTo>
                <a:lnTo>
                  <a:pt x="434" y="147"/>
                </a:lnTo>
                <a:lnTo>
                  <a:pt x="417" y="152"/>
                </a:lnTo>
                <a:lnTo>
                  <a:pt x="397" y="157"/>
                </a:lnTo>
                <a:lnTo>
                  <a:pt x="378" y="159"/>
                </a:lnTo>
                <a:lnTo>
                  <a:pt x="361" y="162"/>
                </a:lnTo>
                <a:lnTo>
                  <a:pt x="348" y="162"/>
                </a:lnTo>
                <a:lnTo>
                  <a:pt x="334" y="162"/>
                </a:lnTo>
                <a:lnTo>
                  <a:pt x="319" y="164"/>
                </a:lnTo>
                <a:lnTo>
                  <a:pt x="304" y="166"/>
                </a:lnTo>
                <a:lnTo>
                  <a:pt x="290" y="169"/>
                </a:lnTo>
                <a:lnTo>
                  <a:pt x="275" y="174"/>
                </a:lnTo>
                <a:lnTo>
                  <a:pt x="265" y="181"/>
                </a:lnTo>
                <a:lnTo>
                  <a:pt x="255" y="191"/>
                </a:lnTo>
                <a:lnTo>
                  <a:pt x="255" y="193"/>
                </a:lnTo>
                <a:lnTo>
                  <a:pt x="255" y="198"/>
                </a:lnTo>
                <a:lnTo>
                  <a:pt x="255" y="203"/>
                </a:lnTo>
                <a:lnTo>
                  <a:pt x="258" y="208"/>
                </a:lnTo>
                <a:lnTo>
                  <a:pt x="258" y="215"/>
                </a:lnTo>
                <a:lnTo>
                  <a:pt x="260" y="220"/>
                </a:lnTo>
                <a:lnTo>
                  <a:pt x="263" y="228"/>
                </a:lnTo>
                <a:lnTo>
                  <a:pt x="265" y="233"/>
                </a:lnTo>
                <a:lnTo>
                  <a:pt x="253" y="233"/>
                </a:lnTo>
                <a:lnTo>
                  <a:pt x="243" y="233"/>
                </a:lnTo>
                <a:lnTo>
                  <a:pt x="233" y="235"/>
                </a:lnTo>
                <a:lnTo>
                  <a:pt x="221" y="235"/>
                </a:lnTo>
                <a:lnTo>
                  <a:pt x="211" y="238"/>
                </a:lnTo>
                <a:lnTo>
                  <a:pt x="199" y="238"/>
                </a:lnTo>
                <a:lnTo>
                  <a:pt x="189" y="238"/>
                </a:lnTo>
                <a:lnTo>
                  <a:pt x="177" y="238"/>
                </a:lnTo>
                <a:lnTo>
                  <a:pt x="167" y="240"/>
                </a:lnTo>
                <a:lnTo>
                  <a:pt x="157" y="242"/>
                </a:lnTo>
                <a:lnTo>
                  <a:pt x="145" y="245"/>
                </a:lnTo>
                <a:lnTo>
                  <a:pt x="135" y="247"/>
                </a:lnTo>
                <a:lnTo>
                  <a:pt x="125" y="252"/>
                </a:lnTo>
                <a:lnTo>
                  <a:pt x="115" y="255"/>
                </a:lnTo>
                <a:lnTo>
                  <a:pt x="106" y="260"/>
                </a:lnTo>
                <a:lnTo>
                  <a:pt x="96" y="262"/>
                </a:lnTo>
                <a:lnTo>
                  <a:pt x="84" y="265"/>
                </a:lnTo>
                <a:lnTo>
                  <a:pt x="71" y="267"/>
                </a:lnTo>
                <a:lnTo>
                  <a:pt x="62" y="269"/>
                </a:lnTo>
                <a:lnTo>
                  <a:pt x="52" y="274"/>
                </a:lnTo>
                <a:lnTo>
                  <a:pt x="42" y="279"/>
                </a:lnTo>
                <a:lnTo>
                  <a:pt x="32" y="284"/>
                </a:lnTo>
                <a:lnTo>
                  <a:pt x="25" y="291"/>
                </a:lnTo>
                <a:lnTo>
                  <a:pt x="15" y="299"/>
                </a:lnTo>
                <a:lnTo>
                  <a:pt x="8" y="309"/>
                </a:lnTo>
                <a:lnTo>
                  <a:pt x="3" y="318"/>
                </a:lnTo>
                <a:lnTo>
                  <a:pt x="0" y="326"/>
                </a:lnTo>
                <a:lnTo>
                  <a:pt x="0" y="333"/>
                </a:lnTo>
                <a:lnTo>
                  <a:pt x="3" y="341"/>
                </a:lnTo>
                <a:lnTo>
                  <a:pt x="5" y="348"/>
                </a:lnTo>
                <a:lnTo>
                  <a:pt x="8" y="355"/>
                </a:lnTo>
                <a:lnTo>
                  <a:pt x="15" y="363"/>
                </a:lnTo>
                <a:lnTo>
                  <a:pt x="27" y="372"/>
                </a:lnTo>
                <a:lnTo>
                  <a:pt x="44" y="385"/>
                </a:lnTo>
                <a:lnTo>
                  <a:pt x="62" y="394"/>
                </a:lnTo>
                <a:lnTo>
                  <a:pt x="76" y="402"/>
                </a:lnTo>
                <a:lnTo>
                  <a:pt x="76" y="407"/>
                </a:lnTo>
                <a:lnTo>
                  <a:pt x="74" y="409"/>
                </a:lnTo>
                <a:lnTo>
                  <a:pt x="71" y="414"/>
                </a:lnTo>
                <a:lnTo>
                  <a:pt x="71" y="417"/>
                </a:lnTo>
                <a:lnTo>
                  <a:pt x="69" y="421"/>
                </a:lnTo>
                <a:lnTo>
                  <a:pt x="69" y="426"/>
                </a:lnTo>
                <a:lnTo>
                  <a:pt x="66" y="429"/>
                </a:lnTo>
                <a:lnTo>
                  <a:pt x="66" y="434"/>
                </a:lnTo>
                <a:lnTo>
                  <a:pt x="62" y="446"/>
                </a:lnTo>
                <a:lnTo>
                  <a:pt x="62" y="456"/>
                </a:lnTo>
                <a:lnTo>
                  <a:pt x="62" y="461"/>
                </a:lnTo>
                <a:lnTo>
                  <a:pt x="62" y="466"/>
                </a:lnTo>
                <a:lnTo>
                  <a:pt x="64" y="470"/>
                </a:lnTo>
                <a:lnTo>
                  <a:pt x="69" y="475"/>
                </a:lnTo>
                <a:lnTo>
                  <a:pt x="74" y="483"/>
                </a:lnTo>
                <a:lnTo>
                  <a:pt x="81" y="493"/>
                </a:lnTo>
                <a:lnTo>
                  <a:pt x="81" y="495"/>
                </a:lnTo>
                <a:lnTo>
                  <a:pt x="84" y="495"/>
                </a:lnTo>
                <a:lnTo>
                  <a:pt x="86" y="497"/>
                </a:lnTo>
                <a:close/>
              </a:path>
            </a:pathLst>
          </a:custGeom>
          <a:solidFill>
            <a:srgbClr val="000000"/>
          </a:solidFill>
          <a:ln w="9525">
            <a:noFill/>
            <a:round/>
            <a:headEnd/>
            <a:tailEnd/>
          </a:ln>
        </p:spPr>
        <p:txBody>
          <a:bodyPr/>
          <a:lstStyle/>
          <a:p>
            <a:pPr>
              <a:defRPr/>
            </a:pPr>
            <a:endParaRPr lang="de-DE" sz="1800"/>
          </a:p>
        </p:txBody>
      </p:sp>
      <p:sp>
        <p:nvSpPr>
          <p:cNvPr id="1034" name="Freeform 17">
            <a:extLst>
              <a:ext uri="{FF2B5EF4-FFF2-40B4-BE49-F238E27FC236}">
                <a16:creationId xmlns="" xmlns:a16="http://schemas.microsoft.com/office/drawing/2014/main" id="{59B34B46-5EB1-DA52-90DD-2FD189A566D6}"/>
              </a:ext>
            </a:extLst>
          </p:cNvPr>
          <p:cNvSpPr>
            <a:spLocks noEditPoints="1"/>
          </p:cNvSpPr>
          <p:nvPr/>
        </p:nvSpPr>
        <p:spPr bwMode="auto">
          <a:xfrm>
            <a:off x="582085" y="3811589"/>
            <a:ext cx="3407833" cy="782637"/>
          </a:xfrm>
          <a:custGeom>
            <a:avLst/>
            <a:gdLst>
              <a:gd name="T0" fmla="*/ 152400 w 1610"/>
              <a:gd name="T1" fmla="*/ 709612 h 493"/>
              <a:gd name="T2" fmla="*/ 128588 w 1610"/>
              <a:gd name="T3" fmla="*/ 709612 h 493"/>
              <a:gd name="T4" fmla="*/ 155575 w 1610"/>
              <a:gd name="T5" fmla="*/ 619125 h 493"/>
              <a:gd name="T6" fmla="*/ 50800 w 1610"/>
              <a:gd name="T7" fmla="*/ 514350 h 493"/>
              <a:gd name="T8" fmla="*/ 230188 w 1610"/>
              <a:gd name="T9" fmla="*/ 447675 h 493"/>
              <a:gd name="T10" fmla="*/ 434975 w 1610"/>
              <a:gd name="T11" fmla="*/ 404812 h 493"/>
              <a:gd name="T12" fmla="*/ 552450 w 1610"/>
              <a:gd name="T13" fmla="*/ 331787 h 493"/>
              <a:gd name="T14" fmla="*/ 541338 w 1610"/>
              <a:gd name="T15" fmla="*/ 284162 h 493"/>
              <a:gd name="T16" fmla="*/ 750888 w 1610"/>
              <a:gd name="T17" fmla="*/ 222250 h 493"/>
              <a:gd name="T18" fmla="*/ 1046163 w 1610"/>
              <a:gd name="T19" fmla="*/ 133350 h 493"/>
              <a:gd name="T20" fmla="*/ 1303338 w 1610"/>
              <a:gd name="T21" fmla="*/ 79375 h 493"/>
              <a:gd name="T22" fmla="*/ 1598613 w 1610"/>
              <a:gd name="T23" fmla="*/ 39687 h 493"/>
              <a:gd name="T24" fmla="*/ 1898650 w 1610"/>
              <a:gd name="T25" fmla="*/ 55562 h 493"/>
              <a:gd name="T26" fmla="*/ 2381250 w 1610"/>
              <a:gd name="T27" fmla="*/ 39687 h 493"/>
              <a:gd name="T28" fmla="*/ 2163763 w 1610"/>
              <a:gd name="T29" fmla="*/ 71437 h 493"/>
              <a:gd name="T30" fmla="*/ 2030413 w 1610"/>
              <a:gd name="T31" fmla="*/ 98425 h 493"/>
              <a:gd name="T32" fmla="*/ 1879600 w 1610"/>
              <a:gd name="T33" fmla="*/ 114300 h 493"/>
              <a:gd name="T34" fmla="*/ 1724025 w 1610"/>
              <a:gd name="T35" fmla="*/ 128587 h 493"/>
              <a:gd name="T36" fmla="*/ 1349375 w 1610"/>
              <a:gd name="T37" fmla="*/ 109537 h 493"/>
              <a:gd name="T38" fmla="*/ 1147763 w 1610"/>
              <a:gd name="T39" fmla="*/ 141287 h 493"/>
              <a:gd name="T40" fmla="*/ 793750 w 1610"/>
              <a:gd name="T41" fmla="*/ 249237 h 493"/>
              <a:gd name="T42" fmla="*/ 898525 w 1610"/>
              <a:gd name="T43" fmla="*/ 280987 h 493"/>
              <a:gd name="T44" fmla="*/ 871538 w 1610"/>
              <a:gd name="T45" fmla="*/ 369887 h 493"/>
              <a:gd name="T46" fmla="*/ 400050 w 1610"/>
              <a:gd name="T47" fmla="*/ 463550 h 493"/>
              <a:gd name="T48" fmla="*/ 249238 w 1610"/>
              <a:gd name="T49" fmla="*/ 530225 h 493"/>
              <a:gd name="T50" fmla="*/ 385763 w 1610"/>
              <a:gd name="T51" fmla="*/ 631825 h 493"/>
              <a:gd name="T52" fmla="*/ 268288 w 1610"/>
              <a:gd name="T53" fmla="*/ 682625 h 493"/>
              <a:gd name="T54" fmla="*/ 423863 w 1610"/>
              <a:gd name="T55" fmla="*/ 635000 h 493"/>
              <a:gd name="T56" fmla="*/ 295275 w 1610"/>
              <a:gd name="T57" fmla="*/ 511175 h 493"/>
              <a:gd name="T58" fmla="*/ 630238 w 1610"/>
              <a:gd name="T59" fmla="*/ 447675 h 493"/>
              <a:gd name="T60" fmla="*/ 989013 w 1610"/>
              <a:gd name="T61" fmla="*/ 334962 h 493"/>
              <a:gd name="T62" fmla="*/ 868363 w 1610"/>
              <a:gd name="T63" fmla="*/ 254000 h 493"/>
              <a:gd name="T64" fmla="*/ 887413 w 1610"/>
              <a:gd name="T65" fmla="*/ 222250 h 493"/>
              <a:gd name="T66" fmla="*/ 952500 w 1610"/>
              <a:gd name="T67" fmla="*/ 203200 h 493"/>
              <a:gd name="T68" fmla="*/ 1233488 w 1610"/>
              <a:gd name="T69" fmla="*/ 160337 h 493"/>
              <a:gd name="T70" fmla="*/ 1439863 w 1610"/>
              <a:gd name="T71" fmla="*/ 133350 h 493"/>
              <a:gd name="T72" fmla="*/ 1490663 w 1610"/>
              <a:gd name="T73" fmla="*/ 141287 h 493"/>
              <a:gd name="T74" fmla="*/ 1758950 w 1610"/>
              <a:gd name="T75" fmla="*/ 157162 h 493"/>
              <a:gd name="T76" fmla="*/ 1828800 w 1610"/>
              <a:gd name="T77" fmla="*/ 141287 h 493"/>
              <a:gd name="T78" fmla="*/ 1960563 w 1610"/>
              <a:gd name="T79" fmla="*/ 125412 h 493"/>
              <a:gd name="T80" fmla="*/ 2193925 w 1610"/>
              <a:gd name="T81" fmla="*/ 90487 h 493"/>
              <a:gd name="T82" fmla="*/ 2365375 w 1610"/>
              <a:gd name="T83" fmla="*/ 79375 h 493"/>
              <a:gd name="T84" fmla="*/ 2533650 w 1610"/>
              <a:gd name="T85" fmla="*/ 4762 h 493"/>
              <a:gd name="T86" fmla="*/ 1968500 w 1610"/>
              <a:gd name="T87" fmla="*/ 31750 h 493"/>
              <a:gd name="T88" fmla="*/ 1520825 w 1610"/>
              <a:gd name="T89" fmla="*/ 15875 h 493"/>
              <a:gd name="T90" fmla="*/ 1182688 w 1610"/>
              <a:gd name="T91" fmla="*/ 79375 h 493"/>
              <a:gd name="T92" fmla="*/ 852488 w 1610"/>
              <a:gd name="T93" fmla="*/ 163512 h 493"/>
              <a:gd name="T94" fmla="*/ 587375 w 1610"/>
              <a:gd name="T95" fmla="*/ 249237 h 493"/>
              <a:gd name="T96" fmla="*/ 485775 w 1610"/>
              <a:gd name="T97" fmla="*/ 320675 h 493"/>
              <a:gd name="T98" fmla="*/ 463550 w 1610"/>
              <a:gd name="T99" fmla="*/ 369887 h 493"/>
              <a:gd name="T100" fmla="*/ 257175 w 1610"/>
              <a:gd name="T101" fmla="*/ 409575 h 493"/>
              <a:gd name="T102" fmla="*/ 193675 w 1610"/>
              <a:gd name="T103" fmla="*/ 425450 h 493"/>
              <a:gd name="T104" fmla="*/ 144463 w 1610"/>
              <a:gd name="T105" fmla="*/ 436562 h 493"/>
              <a:gd name="T106" fmla="*/ 88900 w 1610"/>
              <a:gd name="T107" fmla="*/ 444500 h 493"/>
              <a:gd name="T108" fmla="*/ 0 w 1610"/>
              <a:gd name="T109" fmla="*/ 519112 h 493"/>
              <a:gd name="T110" fmla="*/ 144463 w 1610"/>
              <a:gd name="T111" fmla="*/ 596900 h 493"/>
              <a:gd name="T112" fmla="*/ 50800 w 1610"/>
              <a:gd name="T113" fmla="*/ 709612 h 493"/>
              <a:gd name="T114" fmla="*/ 120650 w 1610"/>
              <a:gd name="T115" fmla="*/ 747712 h 493"/>
              <a:gd name="T116" fmla="*/ 249238 w 1610"/>
              <a:gd name="T117" fmla="*/ 779462 h 493"/>
              <a:gd name="T118" fmla="*/ 260350 w 1610"/>
              <a:gd name="T119" fmla="*/ 709612 h 493"/>
              <a:gd name="T120" fmla="*/ 236538 w 1610"/>
              <a:gd name="T121" fmla="*/ 717550 h 493"/>
              <a:gd name="T122" fmla="*/ 166688 w 1610"/>
              <a:gd name="T123" fmla="*/ 731837 h 493"/>
              <a:gd name="T124" fmla="*/ 109538 w 1610"/>
              <a:gd name="T125" fmla="*/ 720725 h 4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10" h="493">
                <a:moveTo>
                  <a:pt x="105" y="461"/>
                </a:moveTo>
                <a:lnTo>
                  <a:pt x="110" y="459"/>
                </a:lnTo>
                <a:lnTo>
                  <a:pt x="113" y="457"/>
                </a:lnTo>
                <a:lnTo>
                  <a:pt x="113" y="452"/>
                </a:lnTo>
                <a:lnTo>
                  <a:pt x="113" y="449"/>
                </a:lnTo>
                <a:lnTo>
                  <a:pt x="110" y="447"/>
                </a:lnTo>
                <a:lnTo>
                  <a:pt x="108" y="444"/>
                </a:lnTo>
                <a:lnTo>
                  <a:pt x="105" y="444"/>
                </a:lnTo>
                <a:lnTo>
                  <a:pt x="100" y="444"/>
                </a:lnTo>
                <a:lnTo>
                  <a:pt x="96" y="447"/>
                </a:lnTo>
                <a:lnTo>
                  <a:pt x="91" y="449"/>
                </a:lnTo>
                <a:lnTo>
                  <a:pt x="88" y="449"/>
                </a:lnTo>
                <a:lnTo>
                  <a:pt x="86" y="447"/>
                </a:lnTo>
                <a:lnTo>
                  <a:pt x="83" y="447"/>
                </a:lnTo>
                <a:lnTo>
                  <a:pt x="81" y="444"/>
                </a:lnTo>
                <a:lnTo>
                  <a:pt x="76" y="444"/>
                </a:lnTo>
                <a:lnTo>
                  <a:pt x="83" y="449"/>
                </a:lnTo>
                <a:lnTo>
                  <a:pt x="86" y="449"/>
                </a:lnTo>
                <a:lnTo>
                  <a:pt x="83" y="449"/>
                </a:lnTo>
                <a:lnTo>
                  <a:pt x="81" y="447"/>
                </a:lnTo>
                <a:lnTo>
                  <a:pt x="73" y="447"/>
                </a:lnTo>
                <a:lnTo>
                  <a:pt x="69" y="444"/>
                </a:lnTo>
                <a:lnTo>
                  <a:pt x="61" y="444"/>
                </a:lnTo>
                <a:lnTo>
                  <a:pt x="54" y="449"/>
                </a:lnTo>
                <a:lnTo>
                  <a:pt x="49" y="434"/>
                </a:lnTo>
                <a:lnTo>
                  <a:pt x="56" y="427"/>
                </a:lnTo>
                <a:lnTo>
                  <a:pt x="64" y="420"/>
                </a:lnTo>
                <a:lnTo>
                  <a:pt x="73" y="412"/>
                </a:lnTo>
                <a:lnTo>
                  <a:pt x="81" y="405"/>
                </a:lnTo>
                <a:lnTo>
                  <a:pt x="88" y="398"/>
                </a:lnTo>
                <a:lnTo>
                  <a:pt x="98" y="390"/>
                </a:lnTo>
                <a:lnTo>
                  <a:pt x="105" y="383"/>
                </a:lnTo>
                <a:lnTo>
                  <a:pt x="115" y="376"/>
                </a:lnTo>
                <a:lnTo>
                  <a:pt x="118" y="371"/>
                </a:lnTo>
                <a:lnTo>
                  <a:pt x="120" y="368"/>
                </a:lnTo>
                <a:lnTo>
                  <a:pt x="118" y="363"/>
                </a:lnTo>
                <a:lnTo>
                  <a:pt x="115" y="358"/>
                </a:lnTo>
                <a:lnTo>
                  <a:pt x="103" y="349"/>
                </a:lnTo>
                <a:lnTo>
                  <a:pt x="86" y="341"/>
                </a:lnTo>
                <a:lnTo>
                  <a:pt x="66" y="336"/>
                </a:lnTo>
                <a:lnTo>
                  <a:pt x="47" y="329"/>
                </a:lnTo>
                <a:lnTo>
                  <a:pt x="32" y="324"/>
                </a:lnTo>
                <a:lnTo>
                  <a:pt x="20" y="322"/>
                </a:lnTo>
                <a:lnTo>
                  <a:pt x="32" y="312"/>
                </a:lnTo>
                <a:lnTo>
                  <a:pt x="44" y="305"/>
                </a:lnTo>
                <a:lnTo>
                  <a:pt x="56" y="300"/>
                </a:lnTo>
                <a:lnTo>
                  <a:pt x="69" y="295"/>
                </a:lnTo>
                <a:lnTo>
                  <a:pt x="83" y="290"/>
                </a:lnTo>
                <a:lnTo>
                  <a:pt x="98" y="287"/>
                </a:lnTo>
                <a:lnTo>
                  <a:pt x="113" y="287"/>
                </a:lnTo>
                <a:lnTo>
                  <a:pt x="127" y="285"/>
                </a:lnTo>
                <a:lnTo>
                  <a:pt x="135" y="285"/>
                </a:lnTo>
                <a:lnTo>
                  <a:pt x="145" y="282"/>
                </a:lnTo>
                <a:lnTo>
                  <a:pt x="152" y="280"/>
                </a:lnTo>
                <a:lnTo>
                  <a:pt x="159" y="278"/>
                </a:lnTo>
                <a:lnTo>
                  <a:pt x="167" y="275"/>
                </a:lnTo>
                <a:lnTo>
                  <a:pt x="174" y="273"/>
                </a:lnTo>
                <a:lnTo>
                  <a:pt x="184" y="270"/>
                </a:lnTo>
                <a:lnTo>
                  <a:pt x="191" y="268"/>
                </a:lnTo>
                <a:lnTo>
                  <a:pt x="206" y="265"/>
                </a:lnTo>
                <a:lnTo>
                  <a:pt x="223" y="263"/>
                </a:lnTo>
                <a:lnTo>
                  <a:pt x="240" y="263"/>
                </a:lnTo>
                <a:lnTo>
                  <a:pt x="257" y="260"/>
                </a:lnTo>
                <a:lnTo>
                  <a:pt x="274" y="255"/>
                </a:lnTo>
                <a:lnTo>
                  <a:pt x="292" y="251"/>
                </a:lnTo>
                <a:lnTo>
                  <a:pt x="306" y="246"/>
                </a:lnTo>
                <a:lnTo>
                  <a:pt x="321" y="236"/>
                </a:lnTo>
                <a:lnTo>
                  <a:pt x="323" y="233"/>
                </a:lnTo>
                <a:lnTo>
                  <a:pt x="328" y="231"/>
                </a:lnTo>
                <a:lnTo>
                  <a:pt x="333" y="229"/>
                </a:lnTo>
                <a:lnTo>
                  <a:pt x="338" y="224"/>
                </a:lnTo>
                <a:lnTo>
                  <a:pt x="341" y="219"/>
                </a:lnTo>
                <a:lnTo>
                  <a:pt x="346" y="216"/>
                </a:lnTo>
                <a:lnTo>
                  <a:pt x="348" y="211"/>
                </a:lnTo>
                <a:lnTo>
                  <a:pt x="348" y="209"/>
                </a:lnTo>
                <a:lnTo>
                  <a:pt x="346" y="204"/>
                </a:lnTo>
                <a:lnTo>
                  <a:pt x="343" y="202"/>
                </a:lnTo>
                <a:lnTo>
                  <a:pt x="338" y="197"/>
                </a:lnTo>
                <a:lnTo>
                  <a:pt x="336" y="194"/>
                </a:lnTo>
                <a:lnTo>
                  <a:pt x="331" y="192"/>
                </a:lnTo>
                <a:lnTo>
                  <a:pt x="328" y="192"/>
                </a:lnTo>
                <a:lnTo>
                  <a:pt x="323" y="189"/>
                </a:lnTo>
                <a:lnTo>
                  <a:pt x="319" y="187"/>
                </a:lnTo>
                <a:lnTo>
                  <a:pt x="326" y="184"/>
                </a:lnTo>
                <a:lnTo>
                  <a:pt x="333" y="182"/>
                </a:lnTo>
                <a:lnTo>
                  <a:pt x="341" y="179"/>
                </a:lnTo>
                <a:lnTo>
                  <a:pt x="350" y="177"/>
                </a:lnTo>
                <a:lnTo>
                  <a:pt x="358" y="175"/>
                </a:lnTo>
                <a:lnTo>
                  <a:pt x="368" y="175"/>
                </a:lnTo>
                <a:lnTo>
                  <a:pt x="375" y="172"/>
                </a:lnTo>
                <a:lnTo>
                  <a:pt x="382" y="172"/>
                </a:lnTo>
                <a:lnTo>
                  <a:pt x="397" y="167"/>
                </a:lnTo>
                <a:lnTo>
                  <a:pt x="414" y="162"/>
                </a:lnTo>
                <a:lnTo>
                  <a:pt x="429" y="157"/>
                </a:lnTo>
                <a:lnTo>
                  <a:pt x="444" y="153"/>
                </a:lnTo>
                <a:lnTo>
                  <a:pt x="458" y="145"/>
                </a:lnTo>
                <a:lnTo>
                  <a:pt x="473" y="140"/>
                </a:lnTo>
                <a:lnTo>
                  <a:pt x="488" y="135"/>
                </a:lnTo>
                <a:lnTo>
                  <a:pt x="502" y="130"/>
                </a:lnTo>
                <a:lnTo>
                  <a:pt x="522" y="126"/>
                </a:lnTo>
                <a:lnTo>
                  <a:pt x="539" y="121"/>
                </a:lnTo>
                <a:lnTo>
                  <a:pt x="559" y="116"/>
                </a:lnTo>
                <a:lnTo>
                  <a:pt x="576" y="108"/>
                </a:lnTo>
                <a:lnTo>
                  <a:pt x="593" y="103"/>
                </a:lnTo>
                <a:lnTo>
                  <a:pt x="613" y="99"/>
                </a:lnTo>
                <a:lnTo>
                  <a:pt x="630" y="91"/>
                </a:lnTo>
                <a:lnTo>
                  <a:pt x="649" y="86"/>
                </a:lnTo>
                <a:lnTo>
                  <a:pt x="659" y="84"/>
                </a:lnTo>
                <a:lnTo>
                  <a:pt x="667" y="81"/>
                </a:lnTo>
                <a:lnTo>
                  <a:pt x="676" y="79"/>
                </a:lnTo>
                <a:lnTo>
                  <a:pt x="684" y="76"/>
                </a:lnTo>
                <a:lnTo>
                  <a:pt x="694" y="74"/>
                </a:lnTo>
                <a:lnTo>
                  <a:pt x="701" y="72"/>
                </a:lnTo>
                <a:lnTo>
                  <a:pt x="711" y="72"/>
                </a:lnTo>
                <a:lnTo>
                  <a:pt x="718" y="69"/>
                </a:lnTo>
                <a:lnTo>
                  <a:pt x="745" y="67"/>
                </a:lnTo>
                <a:lnTo>
                  <a:pt x="770" y="62"/>
                </a:lnTo>
                <a:lnTo>
                  <a:pt x="797" y="57"/>
                </a:lnTo>
                <a:lnTo>
                  <a:pt x="821" y="50"/>
                </a:lnTo>
                <a:lnTo>
                  <a:pt x="848" y="45"/>
                </a:lnTo>
                <a:lnTo>
                  <a:pt x="873" y="37"/>
                </a:lnTo>
                <a:lnTo>
                  <a:pt x="897" y="35"/>
                </a:lnTo>
                <a:lnTo>
                  <a:pt x="924" y="30"/>
                </a:lnTo>
                <a:lnTo>
                  <a:pt x="936" y="30"/>
                </a:lnTo>
                <a:lnTo>
                  <a:pt x="949" y="30"/>
                </a:lnTo>
                <a:lnTo>
                  <a:pt x="961" y="27"/>
                </a:lnTo>
                <a:lnTo>
                  <a:pt x="971" y="27"/>
                </a:lnTo>
                <a:lnTo>
                  <a:pt x="983" y="25"/>
                </a:lnTo>
                <a:lnTo>
                  <a:pt x="995" y="25"/>
                </a:lnTo>
                <a:lnTo>
                  <a:pt x="1007" y="25"/>
                </a:lnTo>
                <a:lnTo>
                  <a:pt x="1020" y="27"/>
                </a:lnTo>
                <a:lnTo>
                  <a:pt x="1034" y="30"/>
                </a:lnTo>
                <a:lnTo>
                  <a:pt x="1047" y="30"/>
                </a:lnTo>
                <a:lnTo>
                  <a:pt x="1061" y="32"/>
                </a:lnTo>
                <a:lnTo>
                  <a:pt x="1078" y="30"/>
                </a:lnTo>
                <a:lnTo>
                  <a:pt x="1093" y="30"/>
                </a:lnTo>
                <a:lnTo>
                  <a:pt x="1108" y="30"/>
                </a:lnTo>
                <a:lnTo>
                  <a:pt x="1123" y="30"/>
                </a:lnTo>
                <a:lnTo>
                  <a:pt x="1135" y="30"/>
                </a:lnTo>
                <a:lnTo>
                  <a:pt x="1167" y="32"/>
                </a:lnTo>
                <a:lnTo>
                  <a:pt x="1196" y="35"/>
                </a:lnTo>
                <a:lnTo>
                  <a:pt x="1228" y="35"/>
                </a:lnTo>
                <a:lnTo>
                  <a:pt x="1257" y="37"/>
                </a:lnTo>
                <a:lnTo>
                  <a:pt x="1287" y="37"/>
                </a:lnTo>
                <a:lnTo>
                  <a:pt x="1319" y="37"/>
                </a:lnTo>
                <a:lnTo>
                  <a:pt x="1348" y="37"/>
                </a:lnTo>
                <a:lnTo>
                  <a:pt x="1380" y="37"/>
                </a:lnTo>
                <a:lnTo>
                  <a:pt x="1404" y="37"/>
                </a:lnTo>
                <a:lnTo>
                  <a:pt x="1429" y="35"/>
                </a:lnTo>
                <a:lnTo>
                  <a:pt x="1451" y="32"/>
                </a:lnTo>
                <a:lnTo>
                  <a:pt x="1476" y="27"/>
                </a:lnTo>
                <a:lnTo>
                  <a:pt x="1500" y="25"/>
                </a:lnTo>
                <a:lnTo>
                  <a:pt x="1525" y="23"/>
                </a:lnTo>
                <a:lnTo>
                  <a:pt x="1549" y="20"/>
                </a:lnTo>
                <a:lnTo>
                  <a:pt x="1574" y="18"/>
                </a:lnTo>
                <a:lnTo>
                  <a:pt x="1549" y="25"/>
                </a:lnTo>
                <a:lnTo>
                  <a:pt x="1522" y="30"/>
                </a:lnTo>
                <a:lnTo>
                  <a:pt x="1495" y="32"/>
                </a:lnTo>
                <a:lnTo>
                  <a:pt x="1468" y="35"/>
                </a:lnTo>
                <a:lnTo>
                  <a:pt x="1441" y="35"/>
                </a:lnTo>
                <a:lnTo>
                  <a:pt x="1414" y="37"/>
                </a:lnTo>
                <a:lnTo>
                  <a:pt x="1387" y="40"/>
                </a:lnTo>
                <a:lnTo>
                  <a:pt x="1363" y="45"/>
                </a:lnTo>
                <a:lnTo>
                  <a:pt x="1353" y="47"/>
                </a:lnTo>
                <a:lnTo>
                  <a:pt x="1346" y="50"/>
                </a:lnTo>
                <a:lnTo>
                  <a:pt x="1336" y="52"/>
                </a:lnTo>
                <a:lnTo>
                  <a:pt x="1326" y="54"/>
                </a:lnTo>
                <a:lnTo>
                  <a:pt x="1319" y="57"/>
                </a:lnTo>
                <a:lnTo>
                  <a:pt x="1309" y="59"/>
                </a:lnTo>
                <a:lnTo>
                  <a:pt x="1301" y="62"/>
                </a:lnTo>
                <a:lnTo>
                  <a:pt x="1292" y="62"/>
                </a:lnTo>
                <a:lnTo>
                  <a:pt x="1289" y="62"/>
                </a:lnTo>
                <a:lnTo>
                  <a:pt x="1284" y="62"/>
                </a:lnTo>
                <a:lnTo>
                  <a:pt x="1279" y="62"/>
                </a:lnTo>
                <a:lnTo>
                  <a:pt x="1275" y="59"/>
                </a:lnTo>
                <a:lnTo>
                  <a:pt x="1272" y="59"/>
                </a:lnTo>
                <a:lnTo>
                  <a:pt x="1267" y="59"/>
                </a:lnTo>
                <a:lnTo>
                  <a:pt x="1262" y="59"/>
                </a:lnTo>
                <a:lnTo>
                  <a:pt x="1260" y="59"/>
                </a:lnTo>
                <a:lnTo>
                  <a:pt x="1248" y="59"/>
                </a:lnTo>
                <a:lnTo>
                  <a:pt x="1233" y="62"/>
                </a:lnTo>
                <a:lnTo>
                  <a:pt x="1221" y="64"/>
                </a:lnTo>
                <a:lnTo>
                  <a:pt x="1208" y="67"/>
                </a:lnTo>
                <a:lnTo>
                  <a:pt x="1196" y="69"/>
                </a:lnTo>
                <a:lnTo>
                  <a:pt x="1184" y="72"/>
                </a:lnTo>
                <a:lnTo>
                  <a:pt x="1172" y="72"/>
                </a:lnTo>
                <a:lnTo>
                  <a:pt x="1159" y="74"/>
                </a:lnTo>
                <a:lnTo>
                  <a:pt x="1152" y="74"/>
                </a:lnTo>
                <a:lnTo>
                  <a:pt x="1147" y="74"/>
                </a:lnTo>
                <a:lnTo>
                  <a:pt x="1140" y="76"/>
                </a:lnTo>
                <a:lnTo>
                  <a:pt x="1135" y="76"/>
                </a:lnTo>
                <a:lnTo>
                  <a:pt x="1127" y="79"/>
                </a:lnTo>
                <a:lnTo>
                  <a:pt x="1123" y="79"/>
                </a:lnTo>
                <a:lnTo>
                  <a:pt x="1115" y="81"/>
                </a:lnTo>
                <a:lnTo>
                  <a:pt x="1110" y="81"/>
                </a:lnTo>
                <a:lnTo>
                  <a:pt x="1086" y="81"/>
                </a:lnTo>
                <a:lnTo>
                  <a:pt x="1064" y="81"/>
                </a:lnTo>
                <a:lnTo>
                  <a:pt x="1039" y="81"/>
                </a:lnTo>
                <a:lnTo>
                  <a:pt x="1015" y="81"/>
                </a:lnTo>
                <a:lnTo>
                  <a:pt x="990" y="79"/>
                </a:lnTo>
                <a:lnTo>
                  <a:pt x="966" y="76"/>
                </a:lnTo>
                <a:lnTo>
                  <a:pt x="941" y="74"/>
                </a:lnTo>
                <a:lnTo>
                  <a:pt x="919" y="69"/>
                </a:lnTo>
                <a:lnTo>
                  <a:pt x="902" y="67"/>
                </a:lnTo>
                <a:lnTo>
                  <a:pt x="885" y="67"/>
                </a:lnTo>
                <a:lnTo>
                  <a:pt x="868" y="67"/>
                </a:lnTo>
                <a:lnTo>
                  <a:pt x="850" y="69"/>
                </a:lnTo>
                <a:lnTo>
                  <a:pt x="833" y="72"/>
                </a:lnTo>
                <a:lnTo>
                  <a:pt x="816" y="74"/>
                </a:lnTo>
                <a:lnTo>
                  <a:pt x="799" y="79"/>
                </a:lnTo>
                <a:lnTo>
                  <a:pt x="782" y="84"/>
                </a:lnTo>
                <a:lnTo>
                  <a:pt x="774" y="84"/>
                </a:lnTo>
                <a:lnTo>
                  <a:pt x="767" y="86"/>
                </a:lnTo>
                <a:lnTo>
                  <a:pt x="757" y="86"/>
                </a:lnTo>
                <a:lnTo>
                  <a:pt x="750" y="86"/>
                </a:lnTo>
                <a:lnTo>
                  <a:pt x="740" y="86"/>
                </a:lnTo>
                <a:lnTo>
                  <a:pt x="733" y="89"/>
                </a:lnTo>
                <a:lnTo>
                  <a:pt x="723" y="89"/>
                </a:lnTo>
                <a:lnTo>
                  <a:pt x="716" y="89"/>
                </a:lnTo>
                <a:lnTo>
                  <a:pt x="701" y="91"/>
                </a:lnTo>
                <a:lnTo>
                  <a:pt x="672" y="96"/>
                </a:lnTo>
                <a:lnTo>
                  <a:pt x="635" y="103"/>
                </a:lnTo>
                <a:lnTo>
                  <a:pt x="593" y="113"/>
                </a:lnTo>
                <a:lnTo>
                  <a:pt x="556" y="123"/>
                </a:lnTo>
                <a:lnTo>
                  <a:pt x="524" y="135"/>
                </a:lnTo>
                <a:lnTo>
                  <a:pt x="512" y="140"/>
                </a:lnTo>
                <a:lnTo>
                  <a:pt x="505" y="145"/>
                </a:lnTo>
                <a:lnTo>
                  <a:pt x="500" y="153"/>
                </a:lnTo>
                <a:lnTo>
                  <a:pt x="500" y="157"/>
                </a:lnTo>
                <a:lnTo>
                  <a:pt x="505" y="162"/>
                </a:lnTo>
                <a:lnTo>
                  <a:pt x="510" y="165"/>
                </a:lnTo>
                <a:lnTo>
                  <a:pt x="515" y="167"/>
                </a:lnTo>
                <a:lnTo>
                  <a:pt x="520" y="170"/>
                </a:lnTo>
                <a:lnTo>
                  <a:pt x="524" y="172"/>
                </a:lnTo>
                <a:lnTo>
                  <a:pt x="529" y="172"/>
                </a:lnTo>
                <a:lnTo>
                  <a:pt x="537" y="175"/>
                </a:lnTo>
                <a:lnTo>
                  <a:pt x="542" y="175"/>
                </a:lnTo>
                <a:lnTo>
                  <a:pt x="549" y="175"/>
                </a:lnTo>
                <a:lnTo>
                  <a:pt x="559" y="177"/>
                </a:lnTo>
                <a:lnTo>
                  <a:pt x="566" y="177"/>
                </a:lnTo>
                <a:lnTo>
                  <a:pt x="576" y="179"/>
                </a:lnTo>
                <a:lnTo>
                  <a:pt x="586" y="182"/>
                </a:lnTo>
                <a:lnTo>
                  <a:pt x="593" y="184"/>
                </a:lnTo>
                <a:lnTo>
                  <a:pt x="600" y="187"/>
                </a:lnTo>
                <a:lnTo>
                  <a:pt x="610" y="189"/>
                </a:lnTo>
                <a:lnTo>
                  <a:pt x="605" y="204"/>
                </a:lnTo>
                <a:lnTo>
                  <a:pt x="598" y="214"/>
                </a:lnTo>
                <a:lnTo>
                  <a:pt x="588" y="221"/>
                </a:lnTo>
                <a:lnTo>
                  <a:pt x="576" y="226"/>
                </a:lnTo>
                <a:lnTo>
                  <a:pt x="564" y="231"/>
                </a:lnTo>
                <a:lnTo>
                  <a:pt x="549" y="233"/>
                </a:lnTo>
                <a:lnTo>
                  <a:pt x="534" y="236"/>
                </a:lnTo>
                <a:lnTo>
                  <a:pt x="520" y="238"/>
                </a:lnTo>
                <a:lnTo>
                  <a:pt x="488" y="246"/>
                </a:lnTo>
                <a:lnTo>
                  <a:pt x="456" y="253"/>
                </a:lnTo>
                <a:lnTo>
                  <a:pt x="424" y="260"/>
                </a:lnTo>
                <a:lnTo>
                  <a:pt x="392" y="265"/>
                </a:lnTo>
                <a:lnTo>
                  <a:pt x="360" y="273"/>
                </a:lnTo>
                <a:lnTo>
                  <a:pt x="328" y="278"/>
                </a:lnTo>
                <a:lnTo>
                  <a:pt x="297" y="285"/>
                </a:lnTo>
                <a:lnTo>
                  <a:pt x="265" y="292"/>
                </a:lnTo>
                <a:lnTo>
                  <a:pt x="252" y="292"/>
                </a:lnTo>
                <a:lnTo>
                  <a:pt x="238" y="295"/>
                </a:lnTo>
                <a:lnTo>
                  <a:pt x="221" y="295"/>
                </a:lnTo>
                <a:lnTo>
                  <a:pt x="206" y="297"/>
                </a:lnTo>
                <a:lnTo>
                  <a:pt x="189" y="302"/>
                </a:lnTo>
                <a:lnTo>
                  <a:pt x="174" y="307"/>
                </a:lnTo>
                <a:lnTo>
                  <a:pt x="169" y="309"/>
                </a:lnTo>
                <a:lnTo>
                  <a:pt x="164" y="314"/>
                </a:lnTo>
                <a:lnTo>
                  <a:pt x="159" y="319"/>
                </a:lnTo>
                <a:lnTo>
                  <a:pt x="157" y="324"/>
                </a:lnTo>
                <a:lnTo>
                  <a:pt x="154" y="329"/>
                </a:lnTo>
                <a:lnTo>
                  <a:pt x="157" y="334"/>
                </a:lnTo>
                <a:lnTo>
                  <a:pt x="159" y="336"/>
                </a:lnTo>
                <a:lnTo>
                  <a:pt x="164" y="341"/>
                </a:lnTo>
                <a:lnTo>
                  <a:pt x="174" y="349"/>
                </a:lnTo>
                <a:lnTo>
                  <a:pt x="189" y="354"/>
                </a:lnTo>
                <a:lnTo>
                  <a:pt x="206" y="361"/>
                </a:lnTo>
                <a:lnTo>
                  <a:pt x="221" y="366"/>
                </a:lnTo>
                <a:lnTo>
                  <a:pt x="235" y="371"/>
                </a:lnTo>
                <a:lnTo>
                  <a:pt x="245" y="376"/>
                </a:lnTo>
                <a:lnTo>
                  <a:pt x="255" y="388"/>
                </a:lnTo>
                <a:lnTo>
                  <a:pt x="250" y="393"/>
                </a:lnTo>
                <a:lnTo>
                  <a:pt x="243" y="398"/>
                </a:lnTo>
                <a:lnTo>
                  <a:pt x="238" y="403"/>
                </a:lnTo>
                <a:lnTo>
                  <a:pt x="230" y="405"/>
                </a:lnTo>
                <a:lnTo>
                  <a:pt x="223" y="407"/>
                </a:lnTo>
                <a:lnTo>
                  <a:pt x="216" y="410"/>
                </a:lnTo>
                <a:lnTo>
                  <a:pt x="206" y="410"/>
                </a:lnTo>
                <a:lnTo>
                  <a:pt x="196" y="412"/>
                </a:lnTo>
                <a:lnTo>
                  <a:pt x="186" y="420"/>
                </a:lnTo>
                <a:lnTo>
                  <a:pt x="176" y="425"/>
                </a:lnTo>
                <a:lnTo>
                  <a:pt x="172" y="427"/>
                </a:lnTo>
                <a:lnTo>
                  <a:pt x="169" y="430"/>
                </a:lnTo>
                <a:lnTo>
                  <a:pt x="174" y="430"/>
                </a:lnTo>
                <a:lnTo>
                  <a:pt x="181" y="430"/>
                </a:lnTo>
                <a:lnTo>
                  <a:pt x="196" y="427"/>
                </a:lnTo>
                <a:lnTo>
                  <a:pt x="206" y="427"/>
                </a:lnTo>
                <a:lnTo>
                  <a:pt x="216" y="427"/>
                </a:lnTo>
                <a:lnTo>
                  <a:pt x="225" y="425"/>
                </a:lnTo>
                <a:lnTo>
                  <a:pt x="235" y="422"/>
                </a:lnTo>
                <a:lnTo>
                  <a:pt x="243" y="417"/>
                </a:lnTo>
                <a:lnTo>
                  <a:pt x="250" y="412"/>
                </a:lnTo>
                <a:lnTo>
                  <a:pt x="260" y="407"/>
                </a:lnTo>
                <a:lnTo>
                  <a:pt x="267" y="400"/>
                </a:lnTo>
                <a:lnTo>
                  <a:pt x="272" y="393"/>
                </a:lnTo>
                <a:lnTo>
                  <a:pt x="274" y="388"/>
                </a:lnTo>
                <a:lnTo>
                  <a:pt x="272" y="383"/>
                </a:lnTo>
                <a:lnTo>
                  <a:pt x="270" y="376"/>
                </a:lnTo>
                <a:lnTo>
                  <a:pt x="257" y="366"/>
                </a:lnTo>
                <a:lnTo>
                  <a:pt x="240" y="356"/>
                </a:lnTo>
                <a:lnTo>
                  <a:pt x="221" y="349"/>
                </a:lnTo>
                <a:lnTo>
                  <a:pt x="201" y="341"/>
                </a:lnTo>
                <a:lnTo>
                  <a:pt x="186" y="334"/>
                </a:lnTo>
                <a:lnTo>
                  <a:pt x="176" y="329"/>
                </a:lnTo>
                <a:lnTo>
                  <a:pt x="186" y="322"/>
                </a:lnTo>
                <a:lnTo>
                  <a:pt x="196" y="317"/>
                </a:lnTo>
                <a:lnTo>
                  <a:pt x="208" y="314"/>
                </a:lnTo>
                <a:lnTo>
                  <a:pt x="221" y="312"/>
                </a:lnTo>
                <a:lnTo>
                  <a:pt x="233" y="312"/>
                </a:lnTo>
                <a:lnTo>
                  <a:pt x="245" y="309"/>
                </a:lnTo>
                <a:lnTo>
                  <a:pt x="257" y="309"/>
                </a:lnTo>
                <a:lnTo>
                  <a:pt x="270" y="307"/>
                </a:lnTo>
                <a:lnTo>
                  <a:pt x="301" y="302"/>
                </a:lnTo>
                <a:lnTo>
                  <a:pt x="333" y="295"/>
                </a:lnTo>
                <a:lnTo>
                  <a:pt x="365" y="290"/>
                </a:lnTo>
                <a:lnTo>
                  <a:pt x="397" y="282"/>
                </a:lnTo>
                <a:lnTo>
                  <a:pt x="429" y="278"/>
                </a:lnTo>
                <a:lnTo>
                  <a:pt x="461" y="270"/>
                </a:lnTo>
                <a:lnTo>
                  <a:pt x="493" y="263"/>
                </a:lnTo>
                <a:lnTo>
                  <a:pt x="524" y="255"/>
                </a:lnTo>
                <a:lnTo>
                  <a:pt x="539" y="253"/>
                </a:lnTo>
                <a:lnTo>
                  <a:pt x="556" y="248"/>
                </a:lnTo>
                <a:lnTo>
                  <a:pt x="576" y="243"/>
                </a:lnTo>
                <a:lnTo>
                  <a:pt x="591" y="238"/>
                </a:lnTo>
                <a:lnTo>
                  <a:pt x="608" y="229"/>
                </a:lnTo>
                <a:lnTo>
                  <a:pt x="618" y="219"/>
                </a:lnTo>
                <a:lnTo>
                  <a:pt x="623" y="211"/>
                </a:lnTo>
                <a:lnTo>
                  <a:pt x="625" y="204"/>
                </a:lnTo>
                <a:lnTo>
                  <a:pt x="627" y="194"/>
                </a:lnTo>
                <a:lnTo>
                  <a:pt x="627" y="184"/>
                </a:lnTo>
                <a:lnTo>
                  <a:pt x="625" y="179"/>
                </a:lnTo>
                <a:lnTo>
                  <a:pt x="623" y="177"/>
                </a:lnTo>
                <a:lnTo>
                  <a:pt x="618" y="175"/>
                </a:lnTo>
                <a:lnTo>
                  <a:pt x="613" y="172"/>
                </a:lnTo>
                <a:lnTo>
                  <a:pt x="598" y="167"/>
                </a:lnTo>
                <a:lnTo>
                  <a:pt x="581" y="165"/>
                </a:lnTo>
                <a:lnTo>
                  <a:pt x="564" y="162"/>
                </a:lnTo>
                <a:lnTo>
                  <a:pt x="547" y="160"/>
                </a:lnTo>
                <a:lnTo>
                  <a:pt x="532" y="157"/>
                </a:lnTo>
                <a:lnTo>
                  <a:pt x="522" y="153"/>
                </a:lnTo>
                <a:lnTo>
                  <a:pt x="524" y="150"/>
                </a:lnTo>
                <a:lnTo>
                  <a:pt x="529" y="148"/>
                </a:lnTo>
                <a:lnTo>
                  <a:pt x="534" y="148"/>
                </a:lnTo>
                <a:lnTo>
                  <a:pt x="537" y="145"/>
                </a:lnTo>
                <a:lnTo>
                  <a:pt x="542" y="145"/>
                </a:lnTo>
                <a:lnTo>
                  <a:pt x="547" y="143"/>
                </a:lnTo>
                <a:lnTo>
                  <a:pt x="551" y="143"/>
                </a:lnTo>
                <a:lnTo>
                  <a:pt x="556" y="140"/>
                </a:lnTo>
                <a:lnTo>
                  <a:pt x="559" y="140"/>
                </a:lnTo>
                <a:lnTo>
                  <a:pt x="564" y="138"/>
                </a:lnTo>
                <a:lnTo>
                  <a:pt x="569" y="135"/>
                </a:lnTo>
                <a:lnTo>
                  <a:pt x="571" y="135"/>
                </a:lnTo>
                <a:lnTo>
                  <a:pt x="576" y="133"/>
                </a:lnTo>
                <a:lnTo>
                  <a:pt x="581" y="130"/>
                </a:lnTo>
                <a:lnTo>
                  <a:pt x="583" y="130"/>
                </a:lnTo>
                <a:lnTo>
                  <a:pt x="588" y="128"/>
                </a:lnTo>
                <a:lnTo>
                  <a:pt x="591" y="128"/>
                </a:lnTo>
                <a:lnTo>
                  <a:pt x="596" y="128"/>
                </a:lnTo>
                <a:lnTo>
                  <a:pt x="598" y="128"/>
                </a:lnTo>
                <a:lnTo>
                  <a:pt x="600" y="128"/>
                </a:lnTo>
                <a:lnTo>
                  <a:pt x="605" y="128"/>
                </a:lnTo>
                <a:lnTo>
                  <a:pt x="608" y="128"/>
                </a:lnTo>
                <a:lnTo>
                  <a:pt x="610" y="128"/>
                </a:lnTo>
                <a:lnTo>
                  <a:pt x="613" y="128"/>
                </a:lnTo>
                <a:lnTo>
                  <a:pt x="699" y="108"/>
                </a:lnTo>
                <a:lnTo>
                  <a:pt x="711" y="106"/>
                </a:lnTo>
                <a:lnTo>
                  <a:pt x="725" y="106"/>
                </a:lnTo>
                <a:lnTo>
                  <a:pt x="738" y="103"/>
                </a:lnTo>
                <a:lnTo>
                  <a:pt x="750" y="103"/>
                </a:lnTo>
                <a:lnTo>
                  <a:pt x="765" y="103"/>
                </a:lnTo>
                <a:lnTo>
                  <a:pt x="777" y="101"/>
                </a:lnTo>
                <a:lnTo>
                  <a:pt x="789" y="99"/>
                </a:lnTo>
                <a:lnTo>
                  <a:pt x="801" y="96"/>
                </a:lnTo>
                <a:lnTo>
                  <a:pt x="816" y="94"/>
                </a:lnTo>
                <a:lnTo>
                  <a:pt x="828" y="89"/>
                </a:lnTo>
                <a:lnTo>
                  <a:pt x="841" y="86"/>
                </a:lnTo>
                <a:lnTo>
                  <a:pt x="853" y="84"/>
                </a:lnTo>
                <a:lnTo>
                  <a:pt x="865" y="84"/>
                </a:lnTo>
                <a:lnTo>
                  <a:pt x="877" y="81"/>
                </a:lnTo>
                <a:lnTo>
                  <a:pt x="892" y="81"/>
                </a:lnTo>
                <a:lnTo>
                  <a:pt x="904" y="84"/>
                </a:lnTo>
                <a:lnTo>
                  <a:pt x="907" y="84"/>
                </a:lnTo>
                <a:lnTo>
                  <a:pt x="909" y="84"/>
                </a:lnTo>
                <a:lnTo>
                  <a:pt x="912" y="86"/>
                </a:lnTo>
                <a:lnTo>
                  <a:pt x="914" y="86"/>
                </a:lnTo>
                <a:lnTo>
                  <a:pt x="917" y="86"/>
                </a:lnTo>
                <a:lnTo>
                  <a:pt x="919" y="89"/>
                </a:lnTo>
                <a:lnTo>
                  <a:pt x="922" y="89"/>
                </a:lnTo>
                <a:lnTo>
                  <a:pt x="924" y="89"/>
                </a:lnTo>
                <a:lnTo>
                  <a:pt x="926" y="89"/>
                </a:lnTo>
                <a:lnTo>
                  <a:pt x="931" y="89"/>
                </a:lnTo>
                <a:lnTo>
                  <a:pt x="936" y="89"/>
                </a:lnTo>
                <a:lnTo>
                  <a:pt x="939" y="89"/>
                </a:lnTo>
                <a:lnTo>
                  <a:pt x="944" y="89"/>
                </a:lnTo>
                <a:lnTo>
                  <a:pt x="949" y="89"/>
                </a:lnTo>
                <a:lnTo>
                  <a:pt x="951" y="89"/>
                </a:lnTo>
                <a:lnTo>
                  <a:pt x="956" y="89"/>
                </a:lnTo>
                <a:lnTo>
                  <a:pt x="975" y="91"/>
                </a:lnTo>
                <a:lnTo>
                  <a:pt x="998" y="94"/>
                </a:lnTo>
                <a:lnTo>
                  <a:pt x="1020" y="96"/>
                </a:lnTo>
                <a:lnTo>
                  <a:pt x="1042" y="99"/>
                </a:lnTo>
                <a:lnTo>
                  <a:pt x="1064" y="99"/>
                </a:lnTo>
                <a:lnTo>
                  <a:pt x="1086" y="99"/>
                </a:lnTo>
                <a:lnTo>
                  <a:pt x="1108" y="99"/>
                </a:lnTo>
                <a:lnTo>
                  <a:pt x="1127" y="96"/>
                </a:lnTo>
                <a:lnTo>
                  <a:pt x="1130" y="96"/>
                </a:lnTo>
                <a:lnTo>
                  <a:pt x="1132" y="94"/>
                </a:lnTo>
                <a:lnTo>
                  <a:pt x="1135" y="94"/>
                </a:lnTo>
                <a:lnTo>
                  <a:pt x="1137" y="94"/>
                </a:lnTo>
                <a:lnTo>
                  <a:pt x="1140" y="91"/>
                </a:lnTo>
                <a:lnTo>
                  <a:pt x="1142" y="91"/>
                </a:lnTo>
                <a:lnTo>
                  <a:pt x="1145" y="91"/>
                </a:lnTo>
                <a:lnTo>
                  <a:pt x="1147" y="89"/>
                </a:lnTo>
                <a:lnTo>
                  <a:pt x="1150" y="89"/>
                </a:lnTo>
                <a:lnTo>
                  <a:pt x="1152" y="89"/>
                </a:lnTo>
                <a:lnTo>
                  <a:pt x="1157" y="89"/>
                </a:lnTo>
                <a:lnTo>
                  <a:pt x="1159" y="89"/>
                </a:lnTo>
                <a:lnTo>
                  <a:pt x="1162" y="89"/>
                </a:lnTo>
                <a:lnTo>
                  <a:pt x="1167" y="89"/>
                </a:lnTo>
                <a:lnTo>
                  <a:pt x="1169" y="89"/>
                </a:lnTo>
                <a:lnTo>
                  <a:pt x="1174" y="89"/>
                </a:lnTo>
                <a:lnTo>
                  <a:pt x="1186" y="86"/>
                </a:lnTo>
                <a:lnTo>
                  <a:pt x="1199" y="84"/>
                </a:lnTo>
                <a:lnTo>
                  <a:pt x="1211" y="81"/>
                </a:lnTo>
                <a:lnTo>
                  <a:pt x="1223" y="79"/>
                </a:lnTo>
                <a:lnTo>
                  <a:pt x="1235" y="79"/>
                </a:lnTo>
                <a:lnTo>
                  <a:pt x="1250" y="76"/>
                </a:lnTo>
                <a:lnTo>
                  <a:pt x="1262" y="76"/>
                </a:lnTo>
                <a:lnTo>
                  <a:pt x="1275" y="76"/>
                </a:lnTo>
                <a:lnTo>
                  <a:pt x="1289" y="76"/>
                </a:lnTo>
                <a:lnTo>
                  <a:pt x="1304" y="74"/>
                </a:lnTo>
                <a:lnTo>
                  <a:pt x="1316" y="72"/>
                </a:lnTo>
                <a:lnTo>
                  <a:pt x="1328" y="69"/>
                </a:lnTo>
                <a:lnTo>
                  <a:pt x="1341" y="64"/>
                </a:lnTo>
                <a:lnTo>
                  <a:pt x="1353" y="62"/>
                </a:lnTo>
                <a:lnTo>
                  <a:pt x="1368" y="59"/>
                </a:lnTo>
                <a:lnTo>
                  <a:pt x="1382" y="57"/>
                </a:lnTo>
                <a:lnTo>
                  <a:pt x="1385" y="57"/>
                </a:lnTo>
                <a:lnTo>
                  <a:pt x="1390" y="57"/>
                </a:lnTo>
                <a:lnTo>
                  <a:pt x="1392" y="57"/>
                </a:lnTo>
                <a:lnTo>
                  <a:pt x="1397" y="57"/>
                </a:lnTo>
                <a:lnTo>
                  <a:pt x="1402" y="57"/>
                </a:lnTo>
                <a:lnTo>
                  <a:pt x="1404" y="57"/>
                </a:lnTo>
                <a:lnTo>
                  <a:pt x="1409" y="57"/>
                </a:lnTo>
                <a:lnTo>
                  <a:pt x="1414" y="57"/>
                </a:lnTo>
                <a:lnTo>
                  <a:pt x="1431" y="54"/>
                </a:lnTo>
                <a:lnTo>
                  <a:pt x="1458" y="52"/>
                </a:lnTo>
                <a:lnTo>
                  <a:pt x="1490" y="50"/>
                </a:lnTo>
                <a:lnTo>
                  <a:pt x="1525" y="45"/>
                </a:lnTo>
                <a:lnTo>
                  <a:pt x="1556" y="40"/>
                </a:lnTo>
                <a:lnTo>
                  <a:pt x="1583" y="32"/>
                </a:lnTo>
                <a:lnTo>
                  <a:pt x="1593" y="30"/>
                </a:lnTo>
                <a:lnTo>
                  <a:pt x="1603" y="25"/>
                </a:lnTo>
                <a:lnTo>
                  <a:pt x="1608" y="20"/>
                </a:lnTo>
                <a:lnTo>
                  <a:pt x="1610" y="18"/>
                </a:lnTo>
                <a:lnTo>
                  <a:pt x="1608" y="13"/>
                </a:lnTo>
                <a:lnTo>
                  <a:pt x="1605" y="8"/>
                </a:lnTo>
                <a:lnTo>
                  <a:pt x="1601" y="5"/>
                </a:lnTo>
                <a:lnTo>
                  <a:pt x="1596" y="3"/>
                </a:lnTo>
                <a:lnTo>
                  <a:pt x="1581" y="0"/>
                </a:lnTo>
                <a:lnTo>
                  <a:pt x="1564" y="0"/>
                </a:lnTo>
                <a:lnTo>
                  <a:pt x="1547" y="0"/>
                </a:lnTo>
                <a:lnTo>
                  <a:pt x="1529" y="3"/>
                </a:lnTo>
                <a:lnTo>
                  <a:pt x="1515" y="3"/>
                </a:lnTo>
                <a:lnTo>
                  <a:pt x="1507" y="5"/>
                </a:lnTo>
                <a:lnTo>
                  <a:pt x="1456" y="15"/>
                </a:lnTo>
                <a:lnTo>
                  <a:pt x="1402" y="20"/>
                </a:lnTo>
                <a:lnTo>
                  <a:pt x="1348" y="23"/>
                </a:lnTo>
                <a:lnTo>
                  <a:pt x="1294" y="23"/>
                </a:lnTo>
                <a:lnTo>
                  <a:pt x="1240" y="20"/>
                </a:lnTo>
                <a:lnTo>
                  <a:pt x="1184" y="18"/>
                </a:lnTo>
                <a:lnTo>
                  <a:pt x="1130" y="15"/>
                </a:lnTo>
                <a:lnTo>
                  <a:pt x="1078" y="15"/>
                </a:lnTo>
                <a:lnTo>
                  <a:pt x="1061" y="15"/>
                </a:lnTo>
                <a:lnTo>
                  <a:pt x="1047" y="13"/>
                </a:lnTo>
                <a:lnTo>
                  <a:pt x="1032" y="13"/>
                </a:lnTo>
                <a:lnTo>
                  <a:pt x="1017" y="10"/>
                </a:lnTo>
                <a:lnTo>
                  <a:pt x="1002" y="10"/>
                </a:lnTo>
                <a:lnTo>
                  <a:pt x="988" y="8"/>
                </a:lnTo>
                <a:lnTo>
                  <a:pt x="973" y="10"/>
                </a:lnTo>
                <a:lnTo>
                  <a:pt x="958" y="10"/>
                </a:lnTo>
                <a:lnTo>
                  <a:pt x="939" y="13"/>
                </a:lnTo>
                <a:lnTo>
                  <a:pt x="919" y="15"/>
                </a:lnTo>
                <a:lnTo>
                  <a:pt x="900" y="18"/>
                </a:lnTo>
                <a:lnTo>
                  <a:pt x="882" y="23"/>
                </a:lnTo>
                <a:lnTo>
                  <a:pt x="863" y="25"/>
                </a:lnTo>
                <a:lnTo>
                  <a:pt x="843" y="27"/>
                </a:lnTo>
                <a:lnTo>
                  <a:pt x="826" y="32"/>
                </a:lnTo>
                <a:lnTo>
                  <a:pt x="806" y="37"/>
                </a:lnTo>
                <a:lnTo>
                  <a:pt x="784" y="42"/>
                </a:lnTo>
                <a:lnTo>
                  <a:pt x="765" y="45"/>
                </a:lnTo>
                <a:lnTo>
                  <a:pt x="745" y="50"/>
                </a:lnTo>
                <a:lnTo>
                  <a:pt x="725" y="52"/>
                </a:lnTo>
                <a:lnTo>
                  <a:pt x="706" y="57"/>
                </a:lnTo>
                <a:lnTo>
                  <a:pt x="686" y="59"/>
                </a:lnTo>
                <a:lnTo>
                  <a:pt x="667" y="64"/>
                </a:lnTo>
                <a:lnTo>
                  <a:pt x="647" y="72"/>
                </a:lnTo>
                <a:lnTo>
                  <a:pt x="627" y="74"/>
                </a:lnTo>
                <a:lnTo>
                  <a:pt x="610" y="81"/>
                </a:lnTo>
                <a:lnTo>
                  <a:pt x="591" y="86"/>
                </a:lnTo>
                <a:lnTo>
                  <a:pt x="574" y="91"/>
                </a:lnTo>
                <a:lnTo>
                  <a:pt x="556" y="99"/>
                </a:lnTo>
                <a:lnTo>
                  <a:pt x="537" y="103"/>
                </a:lnTo>
                <a:lnTo>
                  <a:pt x="520" y="111"/>
                </a:lnTo>
                <a:lnTo>
                  <a:pt x="500" y="116"/>
                </a:lnTo>
                <a:lnTo>
                  <a:pt x="485" y="118"/>
                </a:lnTo>
                <a:lnTo>
                  <a:pt x="471" y="123"/>
                </a:lnTo>
                <a:lnTo>
                  <a:pt x="456" y="128"/>
                </a:lnTo>
                <a:lnTo>
                  <a:pt x="441" y="135"/>
                </a:lnTo>
                <a:lnTo>
                  <a:pt x="426" y="140"/>
                </a:lnTo>
                <a:lnTo>
                  <a:pt x="412" y="145"/>
                </a:lnTo>
                <a:lnTo>
                  <a:pt x="395" y="150"/>
                </a:lnTo>
                <a:lnTo>
                  <a:pt x="380" y="155"/>
                </a:lnTo>
                <a:lnTo>
                  <a:pt x="370" y="157"/>
                </a:lnTo>
                <a:lnTo>
                  <a:pt x="358" y="160"/>
                </a:lnTo>
                <a:lnTo>
                  <a:pt x="346" y="162"/>
                </a:lnTo>
                <a:lnTo>
                  <a:pt x="331" y="165"/>
                </a:lnTo>
                <a:lnTo>
                  <a:pt x="316" y="170"/>
                </a:lnTo>
                <a:lnTo>
                  <a:pt x="306" y="175"/>
                </a:lnTo>
                <a:lnTo>
                  <a:pt x="297" y="182"/>
                </a:lnTo>
                <a:lnTo>
                  <a:pt x="292" y="189"/>
                </a:lnTo>
                <a:lnTo>
                  <a:pt x="292" y="194"/>
                </a:lnTo>
                <a:lnTo>
                  <a:pt x="294" y="197"/>
                </a:lnTo>
                <a:lnTo>
                  <a:pt x="299" y="199"/>
                </a:lnTo>
                <a:lnTo>
                  <a:pt x="306" y="202"/>
                </a:lnTo>
                <a:lnTo>
                  <a:pt x="311" y="204"/>
                </a:lnTo>
                <a:lnTo>
                  <a:pt x="316" y="206"/>
                </a:lnTo>
                <a:lnTo>
                  <a:pt x="323" y="206"/>
                </a:lnTo>
                <a:lnTo>
                  <a:pt x="326" y="211"/>
                </a:lnTo>
                <a:lnTo>
                  <a:pt x="321" y="214"/>
                </a:lnTo>
                <a:lnTo>
                  <a:pt x="316" y="219"/>
                </a:lnTo>
                <a:lnTo>
                  <a:pt x="311" y="221"/>
                </a:lnTo>
                <a:lnTo>
                  <a:pt x="306" y="224"/>
                </a:lnTo>
                <a:lnTo>
                  <a:pt x="301" y="229"/>
                </a:lnTo>
                <a:lnTo>
                  <a:pt x="297" y="231"/>
                </a:lnTo>
                <a:lnTo>
                  <a:pt x="292" y="233"/>
                </a:lnTo>
                <a:lnTo>
                  <a:pt x="284" y="236"/>
                </a:lnTo>
                <a:lnTo>
                  <a:pt x="270" y="241"/>
                </a:lnTo>
                <a:lnTo>
                  <a:pt x="257" y="243"/>
                </a:lnTo>
                <a:lnTo>
                  <a:pt x="243" y="246"/>
                </a:lnTo>
                <a:lnTo>
                  <a:pt x="228" y="246"/>
                </a:lnTo>
                <a:lnTo>
                  <a:pt x="213" y="248"/>
                </a:lnTo>
                <a:lnTo>
                  <a:pt x="198" y="248"/>
                </a:lnTo>
                <a:lnTo>
                  <a:pt x="184" y="251"/>
                </a:lnTo>
                <a:lnTo>
                  <a:pt x="169" y="255"/>
                </a:lnTo>
                <a:lnTo>
                  <a:pt x="164" y="255"/>
                </a:lnTo>
                <a:lnTo>
                  <a:pt x="162" y="258"/>
                </a:lnTo>
                <a:lnTo>
                  <a:pt x="159" y="260"/>
                </a:lnTo>
                <a:lnTo>
                  <a:pt x="154" y="263"/>
                </a:lnTo>
                <a:lnTo>
                  <a:pt x="152" y="263"/>
                </a:lnTo>
                <a:lnTo>
                  <a:pt x="149" y="265"/>
                </a:lnTo>
                <a:lnTo>
                  <a:pt x="145" y="268"/>
                </a:lnTo>
                <a:lnTo>
                  <a:pt x="142" y="268"/>
                </a:lnTo>
                <a:lnTo>
                  <a:pt x="137" y="270"/>
                </a:lnTo>
                <a:lnTo>
                  <a:pt x="135" y="270"/>
                </a:lnTo>
                <a:lnTo>
                  <a:pt x="130" y="270"/>
                </a:lnTo>
                <a:lnTo>
                  <a:pt x="127" y="268"/>
                </a:lnTo>
                <a:lnTo>
                  <a:pt x="122" y="268"/>
                </a:lnTo>
                <a:lnTo>
                  <a:pt x="120" y="268"/>
                </a:lnTo>
                <a:lnTo>
                  <a:pt x="115" y="268"/>
                </a:lnTo>
                <a:lnTo>
                  <a:pt x="110" y="268"/>
                </a:lnTo>
                <a:lnTo>
                  <a:pt x="108" y="268"/>
                </a:lnTo>
                <a:lnTo>
                  <a:pt x="105" y="270"/>
                </a:lnTo>
                <a:lnTo>
                  <a:pt x="103" y="270"/>
                </a:lnTo>
                <a:lnTo>
                  <a:pt x="100" y="273"/>
                </a:lnTo>
                <a:lnTo>
                  <a:pt x="98" y="273"/>
                </a:lnTo>
                <a:lnTo>
                  <a:pt x="96" y="273"/>
                </a:lnTo>
                <a:lnTo>
                  <a:pt x="93" y="275"/>
                </a:lnTo>
                <a:lnTo>
                  <a:pt x="91" y="275"/>
                </a:lnTo>
                <a:lnTo>
                  <a:pt x="86" y="275"/>
                </a:lnTo>
                <a:lnTo>
                  <a:pt x="83" y="275"/>
                </a:lnTo>
                <a:lnTo>
                  <a:pt x="81" y="275"/>
                </a:lnTo>
                <a:lnTo>
                  <a:pt x="76" y="275"/>
                </a:lnTo>
                <a:lnTo>
                  <a:pt x="73" y="275"/>
                </a:lnTo>
                <a:lnTo>
                  <a:pt x="71" y="275"/>
                </a:lnTo>
                <a:lnTo>
                  <a:pt x="66" y="275"/>
                </a:lnTo>
                <a:lnTo>
                  <a:pt x="64" y="275"/>
                </a:lnTo>
                <a:lnTo>
                  <a:pt x="61" y="275"/>
                </a:lnTo>
                <a:lnTo>
                  <a:pt x="59" y="278"/>
                </a:lnTo>
                <a:lnTo>
                  <a:pt x="56" y="280"/>
                </a:lnTo>
                <a:lnTo>
                  <a:pt x="54" y="280"/>
                </a:lnTo>
                <a:lnTo>
                  <a:pt x="49" y="282"/>
                </a:lnTo>
                <a:lnTo>
                  <a:pt x="47" y="285"/>
                </a:lnTo>
                <a:lnTo>
                  <a:pt x="44" y="287"/>
                </a:lnTo>
                <a:lnTo>
                  <a:pt x="42" y="290"/>
                </a:lnTo>
                <a:lnTo>
                  <a:pt x="34" y="295"/>
                </a:lnTo>
                <a:lnTo>
                  <a:pt x="22" y="300"/>
                </a:lnTo>
                <a:lnTo>
                  <a:pt x="12" y="307"/>
                </a:lnTo>
                <a:lnTo>
                  <a:pt x="5" y="312"/>
                </a:lnTo>
                <a:lnTo>
                  <a:pt x="0" y="319"/>
                </a:lnTo>
                <a:lnTo>
                  <a:pt x="0" y="327"/>
                </a:lnTo>
                <a:lnTo>
                  <a:pt x="7" y="334"/>
                </a:lnTo>
                <a:lnTo>
                  <a:pt x="22" y="341"/>
                </a:lnTo>
                <a:lnTo>
                  <a:pt x="32" y="344"/>
                </a:lnTo>
                <a:lnTo>
                  <a:pt x="42" y="346"/>
                </a:lnTo>
                <a:lnTo>
                  <a:pt x="51" y="349"/>
                </a:lnTo>
                <a:lnTo>
                  <a:pt x="61" y="351"/>
                </a:lnTo>
                <a:lnTo>
                  <a:pt x="71" y="354"/>
                </a:lnTo>
                <a:lnTo>
                  <a:pt x="81" y="358"/>
                </a:lnTo>
                <a:lnTo>
                  <a:pt x="91" y="363"/>
                </a:lnTo>
                <a:lnTo>
                  <a:pt x="98" y="368"/>
                </a:lnTo>
                <a:lnTo>
                  <a:pt x="91" y="376"/>
                </a:lnTo>
                <a:lnTo>
                  <a:pt x="83" y="381"/>
                </a:lnTo>
                <a:lnTo>
                  <a:pt x="76" y="388"/>
                </a:lnTo>
                <a:lnTo>
                  <a:pt x="69" y="393"/>
                </a:lnTo>
                <a:lnTo>
                  <a:pt x="61" y="400"/>
                </a:lnTo>
                <a:lnTo>
                  <a:pt x="54" y="405"/>
                </a:lnTo>
                <a:lnTo>
                  <a:pt x="47" y="412"/>
                </a:lnTo>
                <a:lnTo>
                  <a:pt x="39" y="420"/>
                </a:lnTo>
                <a:lnTo>
                  <a:pt x="34" y="427"/>
                </a:lnTo>
                <a:lnTo>
                  <a:pt x="32" y="434"/>
                </a:lnTo>
                <a:lnTo>
                  <a:pt x="29" y="442"/>
                </a:lnTo>
                <a:lnTo>
                  <a:pt x="32" y="447"/>
                </a:lnTo>
                <a:lnTo>
                  <a:pt x="37" y="454"/>
                </a:lnTo>
                <a:lnTo>
                  <a:pt x="42" y="459"/>
                </a:lnTo>
                <a:lnTo>
                  <a:pt x="47" y="464"/>
                </a:lnTo>
                <a:lnTo>
                  <a:pt x="54" y="471"/>
                </a:lnTo>
                <a:lnTo>
                  <a:pt x="56" y="471"/>
                </a:lnTo>
                <a:lnTo>
                  <a:pt x="59" y="474"/>
                </a:lnTo>
                <a:lnTo>
                  <a:pt x="61" y="474"/>
                </a:lnTo>
                <a:lnTo>
                  <a:pt x="64" y="474"/>
                </a:lnTo>
                <a:lnTo>
                  <a:pt x="69" y="471"/>
                </a:lnTo>
                <a:lnTo>
                  <a:pt x="73" y="471"/>
                </a:lnTo>
                <a:lnTo>
                  <a:pt x="76" y="471"/>
                </a:lnTo>
                <a:lnTo>
                  <a:pt x="81" y="469"/>
                </a:lnTo>
                <a:lnTo>
                  <a:pt x="88" y="474"/>
                </a:lnTo>
                <a:lnTo>
                  <a:pt x="98" y="479"/>
                </a:lnTo>
                <a:lnTo>
                  <a:pt x="105" y="481"/>
                </a:lnTo>
                <a:lnTo>
                  <a:pt x="115" y="483"/>
                </a:lnTo>
                <a:lnTo>
                  <a:pt x="125" y="486"/>
                </a:lnTo>
                <a:lnTo>
                  <a:pt x="135" y="488"/>
                </a:lnTo>
                <a:lnTo>
                  <a:pt x="142" y="491"/>
                </a:lnTo>
                <a:lnTo>
                  <a:pt x="149" y="493"/>
                </a:lnTo>
                <a:lnTo>
                  <a:pt x="152" y="493"/>
                </a:lnTo>
                <a:lnTo>
                  <a:pt x="157" y="491"/>
                </a:lnTo>
                <a:lnTo>
                  <a:pt x="162" y="486"/>
                </a:lnTo>
                <a:lnTo>
                  <a:pt x="169" y="481"/>
                </a:lnTo>
                <a:lnTo>
                  <a:pt x="172" y="476"/>
                </a:lnTo>
                <a:lnTo>
                  <a:pt x="176" y="471"/>
                </a:lnTo>
                <a:lnTo>
                  <a:pt x="179" y="466"/>
                </a:lnTo>
                <a:lnTo>
                  <a:pt x="176" y="461"/>
                </a:lnTo>
                <a:lnTo>
                  <a:pt x="174" y="457"/>
                </a:lnTo>
                <a:lnTo>
                  <a:pt x="172" y="454"/>
                </a:lnTo>
                <a:lnTo>
                  <a:pt x="169" y="452"/>
                </a:lnTo>
                <a:lnTo>
                  <a:pt x="167" y="449"/>
                </a:lnTo>
                <a:lnTo>
                  <a:pt x="164" y="447"/>
                </a:lnTo>
                <a:lnTo>
                  <a:pt x="164" y="444"/>
                </a:lnTo>
                <a:lnTo>
                  <a:pt x="162" y="442"/>
                </a:lnTo>
                <a:lnTo>
                  <a:pt x="159" y="437"/>
                </a:lnTo>
                <a:lnTo>
                  <a:pt x="196" y="412"/>
                </a:lnTo>
                <a:lnTo>
                  <a:pt x="179" y="412"/>
                </a:lnTo>
                <a:lnTo>
                  <a:pt x="164" y="415"/>
                </a:lnTo>
                <a:lnTo>
                  <a:pt x="154" y="420"/>
                </a:lnTo>
                <a:lnTo>
                  <a:pt x="147" y="425"/>
                </a:lnTo>
                <a:lnTo>
                  <a:pt x="142" y="432"/>
                </a:lnTo>
                <a:lnTo>
                  <a:pt x="145" y="442"/>
                </a:lnTo>
                <a:lnTo>
                  <a:pt x="149" y="452"/>
                </a:lnTo>
                <a:lnTo>
                  <a:pt x="159" y="464"/>
                </a:lnTo>
                <a:lnTo>
                  <a:pt x="149" y="476"/>
                </a:lnTo>
                <a:lnTo>
                  <a:pt x="142" y="474"/>
                </a:lnTo>
                <a:lnTo>
                  <a:pt x="137" y="474"/>
                </a:lnTo>
                <a:lnTo>
                  <a:pt x="130" y="471"/>
                </a:lnTo>
                <a:lnTo>
                  <a:pt x="125" y="471"/>
                </a:lnTo>
                <a:lnTo>
                  <a:pt x="118" y="469"/>
                </a:lnTo>
                <a:lnTo>
                  <a:pt x="113" y="466"/>
                </a:lnTo>
                <a:lnTo>
                  <a:pt x="108" y="464"/>
                </a:lnTo>
                <a:lnTo>
                  <a:pt x="103" y="461"/>
                </a:lnTo>
                <a:lnTo>
                  <a:pt x="105" y="461"/>
                </a:lnTo>
                <a:close/>
                <a:moveTo>
                  <a:pt x="69" y="454"/>
                </a:moveTo>
                <a:lnTo>
                  <a:pt x="69" y="454"/>
                </a:lnTo>
                <a:lnTo>
                  <a:pt x="69" y="452"/>
                </a:lnTo>
                <a:lnTo>
                  <a:pt x="69" y="454"/>
                </a:lnTo>
                <a:close/>
              </a:path>
            </a:pathLst>
          </a:custGeom>
          <a:solidFill>
            <a:srgbClr val="000000"/>
          </a:solidFill>
          <a:ln w="9525">
            <a:noFill/>
            <a:round/>
            <a:headEnd/>
            <a:tailEnd/>
          </a:ln>
        </p:spPr>
        <p:txBody>
          <a:bodyPr/>
          <a:lstStyle/>
          <a:p>
            <a:pPr>
              <a:defRPr/>
            </a:pPr>
            <a:endParaRPr lang="de-DE" sz="1800"/>
          </a:p>
        </p:txBody>
      </p:sp>
      <p:sp>
        <p:nvSpPr>
          <p:cNvPr id="1035" name="Freeform 18">
            <a:extLst>
              <a:ext uri="{FF2B5EF4-FFF2-40B4-BE49-F238E27FC236}">
                <a16:creationId xmlns="" xmlns:a16="http://schemas.microsoft.com/office/drawing/2014/main" id="{90FE0048-7689-AF1B-6BBC-441F1F67B89B}"/>
              </a:ext>
            </a:extLst>
          </p:cNvPr>
          <p:cNvSpPr>
            <a:spLocks/>
          </p:cNvSpPr>
          <p:nvPr/>
        </p:nvSpPr>
        <p:spPr bwMode="auto">
          <a:xfrm>
            <a:off x="510118" y="4516438"/>
            <a:ext cx="7512049" cy="1028700"/>
          </a:xfrm>
          <a:custGeom>
            <a:avLst/>
            <a:gdLst>
              <a:gd name="T0" fmla="*/ 3175 w 3549"/>
              <a:gd name="T1" fmla="*/ 7938 h 648"/>
              <a:gd name="T2" fmla="*/ 61912 w 3549"/>
              <a:gd name="T3" fmla="*/ 136525 h 648"/>
              <a:gd name="T4" fmla="*/ 112712 w 3549"/>
              <a:gd name="T5" fmla="*/ 182563 h 648"/>
              <a:gd name="T6" fmla="*/ 142875 w 3549"/>
              <a:gd name="T7" fmla="*/ 214313 h 648"/>
              <a:gd name="T8" fmla="*/ 182562 w 3549"/>
              <a:gd name="T9" fmla="*/ 233363 h 648"/>
              <a:gd name="T10" fmla="*/ 295275 w 3549"/>
              <a:gd name="T11" fmla="*/ 307975 h 648"/>
              <a:gd name="T12" fmla="*/ 579437 w 3549"/>
              <a:gd name="T13" fmla="*/ 393700 h 648"/>
              <a:gd name="T14" fmla="*/ 711200 w 3549"/>
              <a:gd name="T15" fmla="*/ 404813 h 648"/>
              <a:gd name="T16" fmla="*/ 820737 w 3549"/>
              <a:gd name="T17" fmla="*/ 439738 h 648"/>
              <a:gd name="T18" fmla="*/ 828675 w 3549"/>
              <a:gd name="T19" fmla="*/ 495300 h 648"/>
              <a:gd name="T20" fmla="*/ 917575 w 3549"/>
              <a:gd name="T21" fmla="*/ 560388 h 648"/>
              <a:gd name="T22" fmla="*/ 1198562 w 3549"/>
              <a:gd name="T23" fmla="*/ 549275 h 648"/>
              <a:gd name="T24" fmla="*/ 1419225 w 3549"/>
              <a:gd name="T25" fmla="*/ 522288 h 648"/>
              <a:gd name="T26" fmla="*/ 1454150 w 3549"/>
              <a:gd name="T27" fmla="*/ 549275 h 648"/>
              <a:gd name="T28" fmla="*/ 1582737 w 3549"/>
              <a:gd name="T29" fmla="*/ 592138 h 648"/>
              <a:gd name="T30" fmla="*/ 1743075 w 3549"/>
              <a:gd name="T31" fmla="*/ 603250 h 648"/>
              <a:gd name="T32" fmla="*/ 2054225 w 3549"/>
              <a:gd name="T33" fmla="*/ 603250 h 648"/>
              <a:gd name="T34" fmla="*/ 2466975 w 3549"/>
              <a:gd name="T35" fmla="*/ 681038 h 648"/>
              <a:gd name="T36" fmla="*/ 2665412 w 3549"/>
              <a:gd name="T37" fmla="*/ 755650 h 648"/>
              <a:gd name="T38" fmla="*/ 2813050 w 3549"/>
              <a:gd name="T39" fmla="*/ 833438 h 648"/>
              <a:gd name="T40" fmla="*/ 3140075 w 3549"/>
              <a:gd name="T41" fmla="*/ 919163 h 648"/>
              <a:gd name="T42" fmla="*/ 3481387 w 3549"/>
              <a:gd name="T43" fmla="*/ 965200 h 648"/>
              <a:gd name="T44" fmla="*/ 3687762 w 3549"/>
              <a:gd name="T45" fmla="*/ 946150 h 648"/>
              <a:gd name="T46" fmla="*/ 4213225 w 3549"/>
              <a:gd name="T47" fmla="*/ 919163 h 648"/>
              <a:gd name="T48" fmla="*/ 4719637 w 3549"/>
              <a:gd name="T49" fmla="*/ 949325 h 648"/>
              <a:gd name="T50" fmla="*/ 4835525 w 3549"/>
              <a:gd name="T51" fmla="*/ 949325 h 648"/>
              <a:gd name="T52" fmla="*/ 5030787 w 3549"/>
              <a:gd name="T53" fmla="*/ 942975 h 648"/>
              <a:gd name="T54" fmla="*/ 5264150 w 3549"/>
              <a:gd name="T55" fmla="*/ 957263 h 648"/>
              <a:gd name="T56" fmla="*/ 5451475 w 3549"/>
              <a:gd name="T57" fmla="*/ 981075 h 648"/>
              <a:gd name="T58" fmla="*/ 5599112 w 3549"/>
              <a:gd name="T59" fmla="*/ 1023938 h 648"/>
              <a:gd name="T60" fmla="*/ 5629275 w 3549"/>
              <a:gd name="T61" fmla="*/ 1004888 h 648"/>
              <a:gd name="T62" fmla="*/ 5594350 w 3549"/>
              <a:gd name="T63" fmla="*/ 992188 h 648"/>
              <a:gd name="T64" fmla="*/ 5459412 w 3549"/>
              <a:gd name="T65" fmla="*/ 957263 h 648"/>
              <a:gd name="T66" fmla="*/ 5267325 w 3549"/>
              <a:gd name="T67" fmla="*/ 935038 h 648"/>
              <a:gd name="T68" fmla="*/ 5033962 w 3549"/>
              <a:gd name="T69" fmla="*/ 919163 h 648"/>
              <a:gd name="T70" fmla="*/ 4840287 w 3549"/>
              <a:gd name="T71" fmla="*/ 922338 h 648"/>
              <a:gd name="T72" fmla="*/ 4719637 w 3549"/>
              <a:gd name="T73" fmla="*/ 922338 h 648"/>
              <a:gd name="T74" fmla="*/ 4210050 w 3549"/>
              <a:gd name="T75" fmla="*/ 895350 h 648"/>
              <a:gd name="T76" fmla="*/ 3679825 w 3549"/>
              <a:gd name="T77" fmla="*/ 919163 h 648"/>
              <a:gd name="T78" fmla="*/ 3478212 w 3549"/>
              <a:gd name="T79" fmla="*/ 938213 h 648"/>
              <a:gd name="T80" fmla="*/ 3268662 w 3549"/>
              <a:gd name="T81" fmla="*/ 914400 h 648"/>
              <a:gd name="T82" fmla="*/ 2971800 w 3549"/>
              <a:gd name="T83" fmla="*/ 852488 h 648"/>
              <a:gd name="T84" fmla="*/ 2743200 w 3549"/>
              <a:gd name="T85" fmla="*/ 771525 h 648"/>
              <a:gd name="T86" fmla="*/ 2665412 w 3549"/>
              <a:gd name="T87" fmla="*/ 728663 h 648"/>
              <a:gd name="T88" fmla="*/ 2513012 w 3549"/>
              <a:gd name="T89" fmla="*/ 658813 h 648"/>
              <a:gd name="T90" fmla="*/ 2306637 w 3549"/>
              <a:gd name="T91" fmla="*/ 635000 h 648"/>
              <a:gd name="T92" fmla="*/ 2000250 w 3549"/>
              <a:gd name="T93" fmla="*/ 573088 h 648"/>
              <a:gd name="T94" fmla="*/ 1743075 w 3549"/>
              <a:gd name="T95" fmla="*/ 576263 h 648"/>
              <a:gd name="T96" fmla="*/ 1595437 w 3549"/>
              <a:gd name="T97" fmla="*/ 568325 h 648"/>
              <a:gd name="T98" fmla="*/ 1443037 w 3549"/>
              <a:gd name="T99" fmla="*/ 498475 h 648"/>
              <a:gd name="T100" fmla="*/ 1174750 w 3549"/>
              <a:gd name="T101" fmla="*/ 530225 h 648"/>
              <a:gd name="T102" fmla="*/ 979487 w 3549"/>
              <a:gd name="T103" fmla="*/ 538163 h 648"/>
              <a:gd name="T104" fmla="*/ 858837 w 3549"/>
              <a:gd name="T105" fmla="*/ 487363 h 648"/>
              <a:gd name="T106" fmla="*/ 882650 w 3549"/>
              <a:gd name="T107" fmla="*/ 452438 h 648"/>
              <a:gd name="T108" fmla="*/ 727075 w 3549"/>
              <a:gd name="T109" fmla="*/ 382588 h 648"/>
              <a:gd name="T110" fmla="*/ 665162 w 3549"/>
              <a:gd name="T111" fmla="*/ 382588 h 648"/>
              <a:gd name="T112" fmla="*/ 341312 w 3549"/>
              <a:gd name="T113" fmla="*/ 300038 h 648"/>
              <a:gd name="T114" fmla="*/ 206375 w 3549"/>
              <a:gd name="T115" fmla="*/ 219075 h 648"/>
              <a:gd name="T116" fmla="*/ 166687 w 3549"/>
              <a:gd name="T117" fmla="*/ 198438 h 648"/>
              <a:gd name="T118" fmla="*/ 139700 w 3549"/>
              <a:gd name="T119" fmla="*/ 168275 h 648"/>
              <a:gd name="T120" fmla="*/ 104775 w 3549"/>
              <a:gd name="T121" fmla="*/ 147638 h 648"/>
              <a:gd name="T122" fmla="*/ 85725 w 3549"/>
              <a:gd name="T123" fmla="*/ 117475 h 648"/>
              <a:gd name="T124" fmla="*/ 26987 w 3549"/>
              <a:gd name="T125" fmla="*/ 12700 h 6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49" h="648">
                <a:moveTo>
                  <a:pt x="17" y="8"/>
                </a:moveTo>
                <a:lnTo>
                  <a:pt x="17" y="3"/>
                </a:lnTo>
                <a:lnTo>
                  <a:pt x="14" y="0"/>
                </a:lnTo>
                <a:lnTo>
                  <a:pt x="12" y="0"/>
                </a:lnTo>
                <a:lnTo>
                  <a:pt x="7" y="0"/>
                </a:lnTo>
                <a:lnTo>
                  <a:pt x="5" y="0"/>
                </a:lnTo>
                <a:lnTo>
                  <a:pt x="2" y="3"/>
                </a:lnTo>
                <a:lnTo>
                  <a:pt x="2" y="5"/>
                </a:lnTo>
                <a:lnTo>
                  <a:pt x="0" y="10"/>
                </a:lnTo>
                <a:lnTo>
                  <a:pt x="5" y="20"/>
                </a:lnTo>
                <a:lnTo>
                  <a:pt x="9" y="32"/>
                </a:lnTo>
                <a:lnTo>
                  <a:pt x="14" y="47"/>
                </a:lnTo>
                <a:lnTo>
                  <a:pt x="22" y="59"/>
                </a:lnTo>
                <a:lnTo>
                  <a:pt x="29" y="74"/>
                </a:lnTo>
                <a:lnTo>
                  <a:pt x="39" y="86"/>
                </a:lnTo>
                <a:lnTo>
                  <a:pt x="46" y="96"/>
                </a:lnTo>
                <a:lnTo>
                  <a:pt x="56" y="106"/>
                </a:lnTo>
                <a:lnTo>
                  <a:pt x="58" y="106"/>
                </a:lnTo>
                <a:lnTo>
                  <a:pt x="58" y="108"/>
                </a:lnTo>
                <a:lnTo>
                  <a:pt x="61" y="111"/>
                </a:lnTo>
                <a:lnTo>
                  <a:pt x="66" y="111"/>
                </a:lnTo>
                <a:lnTo>
                  <a:pt x="68" y="113"/>
                </a:lnTo>
                <a:lnTo>
                  <a:pt x="71" y="115"/>
                </a:lnTo>
                <a:lnTo>
                  <a:pt x="73" y="115"/>
                </a:lnTo>
                <a:lnTo>
                  <a:pt x="73" y="118"/>
                </a:lnTo>
                <a:lnTo>
                  <a:pt x="78" y="120"/>
                </a:lnTo>
                <a:lnTo>
                  <a:pt x="81" y="123"/>
                </a:lnTo>
                <a:lnTo>
                  <a:pt x="83" y="125"/>
                </a:lnTo>
                <a:lnTo>
                  <a:pt x="85" y="128"/>
                </a:lnTo>
                <a:lnTo>
                  <a:pt x="88" y="130"/>
                </a:lnTo>
                <a:lnTo>
                  <a:pt x="90" y="135"/>
                </a:lnTo>
                <a:lnTo>
                  <a:pt x="93" y="138"/>
                </a:lnTo>
                <a:lnTo>
                  <a:pt x="95" y="140"/>
                </a:lnTo>
                <a:lnTo>
                  <a:pt x="98" y="140"/>
                </a:lnTo>
                <a:lnTo>
                  <a:pt x="103" y="142"/>
                </a:lnTo>
                <a:lnTo>
                  <a:pt x="105" y="145"/>
                </a:lnTo>
                <a:lnTo>
                  <a:pt x="107" y="145"/>
                </a:lnTo>
                <a:lnTo>
                  <a:pt x="112" y="147"/>
                </a:lnTo>
                <a:lnTo>
                  <a:pt x="115" y="147"/>
                </a:lnTo>
                <a:lnTo>
                  <a:pt x="120" y="150"/>
                </a:lnTo>
                <a:lnTo>
                  <a:pt x="122" y="152"/>
                </a:lnTo>
                <a:lnTo>
                  <a:pt x="132" y="160"/>
                </a:lnTo>
                <a:lnTo>
                  <a:pt x="142" y="165"/>
                </a:lnTo>
                <a:lnTo>
                  <a:pt x="154" y="172"/>
                </a:lnTo>
                <a:lnTo>
                  <a:pt x="164" y="179"/>
                </a:lnTo>
                <a:lnTo>
                  <a:pt x="174" y="187"/>
                </a:lnTo>
                <a:lnTo>
                  <a:pt x="186" y="194"/>
                </a:lnTo>
                <a:lnTo>
                  <a:pt x="196" y="199"/>
                </a:lnTo>
                <a:lnTo>
                  <a:pt x="208" y="204"/>
                </a:lnTo>
                <a:lnTo>
                  <a:pt x="232" y="214"/>
                </a:lnTo>
                <a:lnTo>
                  <a:pt x="259" y="223"/>
                </a:lnTo>
                <a:lnTo>
                  <a:pt x="286" y="231"/>
                </a:lnTo>
                <a:lnTo>
                  <a:pt x="311" y="238"/>
                </a:lnTo>
                <a:lnTo>
                  <a:pt x="338" y="243"/>
                </a:lnTo>
                <a:lnTo>
                  <a:pt x="365" y="248"/>
                </a:lnTo>
                <a:lnTo>
                  <a:pt x="392" y="253"/>
                </a:lnTo>
                <a:lnTo>
                  <a:pt x="419" y="258"/>
                </a:lnTo>
                <a:lnTo>
                  <a:pt x="424" y="258"/>
                </a:lnTo>
                <a:lnTo>
                  <a:pt x="429" y="258"/>
                </a:lnTo>
                <a:lnTo>
                  <a:pt x="433" y="258"/>
                </a:lnTo>
                <a:lnTo>
                  <a:pt x="438" y="258"/>
                </a:lnTo>
                <a:lnTo>
                  <a:pt x="443" y="255"/>
                </a:lnTo>
                <a:lnTo>
                  <a:pt x="448" y="255"/>
                </a:lnTo>
                <a:lnTo>
                  <a:pt x="451" y="255"/>
                </a:lnTo>
                <a:lnTo>
                  <a:pt x="456" y="258"/>
                </a:lnTo>
                <a:lnTo>
                  <a:pt x="465" y="258"/>
                </a:lnTo>
                <a:lnTo>
                  <a:pt x="475" y="260"/>
                </a:lnTo>
                <a:lnTo>
                  <a:pt x="485" y="265"/>
                </a:lnTo>
                <a:lnTo>
                  <a:pt x="495" y="267"/>
                </a:lnTo>
                <a:lnTo>
                  <a:pt x="507" y="272"/>
                </a:lnTo>
                <a:lnTo>
                  <a:pt x="517" y="277"/>
                </a:lnTo>
                <a:lnTo>
                  <a:pt x="529" y="282"/>
                </a:lnTo>
                <a:lnTo>
                  <a:pt x="536" y="287"/>
                </a:lnTo>
                <a:lnTo>
                  <a:pt x="534" y="292"/>
                </a:lnTo>
                <a:lnTo>
                  <a:pt x="532" y="294"/>
                </a:lnTo>
                <a:lnTo>
                  <a:pt x="527" y="299"/>
                </a:lnTo>
                <a:lnTo>
                  <a:pt x="524" y="304"/>
                </a:lnTo>
                <a:lnTo>
                  <a:pt x="522" y="307"/>
                </a:lnTo>
                <a:lnTo>
                  <a:pt x="522" y="312"/>
                </a:lnTo>
                <a:lnTo>
                  <a:pt x="522" y="314"/>
                </a:lnTo>
                <a:lnTo>
                  <a:pt x="522" y="317"/>
                </a:lnTo>
                <a:lnTo>
                  <a:pt x="527" y="324"/>
                </a:lnTo>
                <a:lnTo>
                  <a:pt x="532" y="331"/>
                </a:lnTo>
                <a:lnTo>
                  <a:pt x="539" y="336"/>
                </a:lnTo>
                <a:lnTo>
                  <a:pt x="544" y="341"/>
                </a:lnTo>
                <a:lnTo>
                  <a:pt x="561" y="348"/>
                </a:lnTo>
                <a:lnTo>
                  <a:pt x="578" y="353"/>
                </a:lnTo>
                <a:lnTo>
                  <a:pt x="595" y="353"/>
                </a:lnTo>
                <a:lnTo>
                  <a:pt x="612" y="356"/>
                </a:lnTo>
                <a:lnTo>
                  <a:pt x="630" y="356"/>
                </a:lnTo>
                <a:lnTo>
                  <a:pt x="647" y="356"/>
                </a:lnTo>
                <a:lnTo>
                  <a:pt x="674" y="353"/>
                </a:lnTo>
                <a:lnTo>
                  <a:pt x="701" y="353"/>
                </a:lnTo>
                <a:lnTo>
                  <a:pt x="728" y="351"/>
                </a:lnTo>
                <a:lnTo>
                  <a:pt x="755" y="346"/>
                </a:lnTo>
                <a:lnTo>
                  <a:pt x="779" y="343"/>
                </a:lnTo>
                <a:lnTo>
                  <a:pt x="806" y="339"/>
                </a:lnTo>
                <a:lnTo>
                  <a:pt x="833" y="334"/>
                </a:lnTo>
                <a:lnTo>
                  <a:pt x="860" y="329"/>
                </a:lnTo>
                <a:lnTo>
                  <a:pt x="867" y="329"/>
                </a:lnTo>
                <a:lnTo>
                  <a:pt x="875" y="329"/>
                </a:lnTo>
                <a:lnTo>
                  <a:pt x="884" y="329"/>
                </a:lnTo>
                <a:lnTo>
                  <a:pt x="894" y="329"/>
                </a:lnTo>
                <a:lnTo>
                  <a:pt x="902" y="329"/>
                </a:lnTo>
                <a:lnTo>
                  <a:pt x="909" y="331"/>
                </a:lnTo>
                <a:lnTo>
                  <a:pt x="914" y="334"/>
                </a:lnTo>
                <a:lnTo>
                  <a:pt x="916" y="336"/>
                </a:lnTo>
                <a:lnTo>
                  <a:pt x="916" y="339"/>
                </a:lnTo>
                <a:lnTo>
                  <a:pt x="916" y="341"/>
                </a:lnTo>
                <a:lnTo>
                  <a:pt x="916" y="343"/>
                </a:lnTo>
                <a:lnTo>
                  <a:pt x="916" y="346"/>
                </a:lnTo>
                <a:lnTo>
                  <a:pt x="919" y="348"/>
                </a:lnTo>
                <a:lnTo>
                  <a:pt x="919" y="351"/>
                </a:lnTo>
                <a:lnTo>
                  <a:pt x="921" y="353"/>
                </a:lnTo>
                <a:lnTo>
                  <a:pt x="936" y="361"/>
                </a:lnTo>
                <a:lnTo>
                  <a:pt x="956" y="368"/>
                </a:lnTo>
                <a:lnTo>
                  <a:pt x="975" y="373"/>
                </a:lnTo>
                <a:lnTo>
                  <a:pt x="997" y="373"/>
                </a:lnTo>
                <a:lnTo>
                  <a:pt x="1017" y="375"/>
                </a:lnTo>
                <a:lnTo>
                  <a:pt x="1039" y="375"/>
                </a:lnTo>
                <a:lnTo>
                  <a:pt x="1059" y="375"/>
                </a:lnTo>
                <a:lnTo>
                  <a:pt x="1078" y="378"/>
                </a:lnTo>
                <a:lnTo>
                  <a:pt x="1083" y="378"/>
                </a:lnTo>
                <a:lnTo>
                  <a:pt x="1088" y="378"/>
                </a:lnTo>
                <a:lnTo>
                  <a:pt x="1093" y="380"/>
                </a:lnTo>
                <a:lnTo>
                  <a:pt x="1098" y="380"/>
                </a:lnTo>
                <a:lnTo>
                  <a:pt x="1105" y="380"/>
                </a:lnTo>
                <a:lnTo>
                  <a:pt x="1110" y="378"/>
                </a:lnTo>
                <a:lnTo>
                  <a:pt x="1115" y="378"/>
                </a:lnTo>
                <a:lnTo>
                  <a:pt x="1120" y="378"/>
                </a:lnTo>
                <a:lnTo>
                  <a:pt x="1161" y="375"/>
                </a:lnTo>
                <a:lnTo>
                  <a:pt x="1206" y="373"/>
                </a:lnTo>
                <a:lnTo>
                  <a:pt x="1250" y="375"/>
                </a:lnTo>
                <a:lnTo>
                  <a:pt x="1294" y="380"/>
                </a:lnTo>
                <a:lnTo>
                  <a:pt x="1338" y="388"/>
                </a:lnTo>
                <a:lnTo>
                  <a:pt x="1380" y="397"/>
                </a:lnTo>
                <a:lnTo>
                  <a:pt x="1424" y="407"/>
                </a:lnTo>
                <a:lnTo>
                  <a:pt x="1463" y="420"/>
                </a:lnTo>
                <a:lnTo>
                  <a:pt x="1485" y="424"/>
                </a:lnTo>
                <a:lnTo>
                  <a:pt x="1507" y="427"/>
                </a:lnTo>
                <a:lnTo>
                  <a:pt x="1532" y="427"/>
                </a:lnTo>
                <a:lnTo>
                  <a:pt x="1554" y="429"/>
                </a:lnTo>
                <a:lnTo>
                  <a:pt x="1578" y="432"/>
                </a:lnTo>
                <a:lnTo>
                  <a:pt x="1600" y="434"/>
                </a:lnTo>
                <a:lnTo>
                  <a:pt x="1622" y="444"/>
                </a:lnTo>
                <a:lnTo>
                  <a:pt x="1642" y="456"/>
                </a:lnTo>
                <a:lnTo>
                  <a:pt x="1649" y="461"/>
                </a:lnTo>
                <a:lnTo>
                  <a:pt x="1659" y="469"/>
                </a:lnTo>
                <a:lnTo>
                  <a:pt x="1669" y="471"/>
                </a:lnTo>
                <a:lnTo>
                  <a:pt x="1679" y="476"/>
                </a:lnTo>
                <a:lnTo>
                  <a:pt x="1688" y="481"/>
                </a:lnTo>
                <a:lnTo>
                  <a:pt x="1698" y="486"/>
                </a:lnTo>
                <a:lnTo>
                  <a:pt x="1708" y="491"/>
                </a:lnTo>
                <a:lnTo>
                  <a:pt x="1715" y="498"/>
                </a:lnTo>
                <a:lnTo>
                  <a:pt x="1728" y="508"/>
                </a:lnTo>
                <a:lnTo>
                  <a:pt x="1742" y="515"/>
                </a:lnTo>
                <a:lnTo>
                  <a:pt x="1757" y="520"/>
                </a:lnTo>
                <a:lnTo>
                  <a:pt x="1772" y="525"/>
                </a:lnTo>
                <a:lnTo>
                  <a:pt x="1787" y="530"/>
                </a:lnTo>
                <a:lnTo>
                  <a:pt x="1801" y="535"/>
                </a:lnTo>
                <a:lnTo>
                  <a:pt x="1816" y="540"/>
                </a:lnTo>
                <a:lnTo>
                  <a:pt x="1831" y="542"/>
                </a:lnTo>
                <a:lnTo>
                  <a:pt x="1867" y="552"/>
                </a:lnTo>
                <a:lnTo>
                  <a:pt x="1904" y="562"/>
                </a:lnTo>
                <a:lnTo>
                  <a:pt x="1941" y="569"/>
                </a:lnTo>
                <a:lnTo>
                  <a:pt x="1978" y="579"/>
                </a:lnTo>
                <a:lnTo>
                  <a:pt x="2014" y="586"/>
                </a:lnTo>
                <a:lnTo>
                  <a:pt x="2051" y="594"/>
                </a:lnTo>
                <a:lnTo>
                  <a:pt x="2088" y="598"/>
                </a:lnTo>
                <a:lnTo>
                  <a:pt x="2127" y="601"/>
                </a:lnTo>
                <a:lnTo>
                  <a:pt x="2142" y="603"/>
                </a:lnTo>
                <a:lnTo>
                  <a:pt x="2159" y="606"/>
                </a:lnTo>
                <a:lnTo>
                  <a:pt x="2176" y="606"/>
                </a:lnTo>
                <a:lnTo>
                  <a:pt x="2193" y="608"/>
                </a:lnTo>
                <a:lnTo>
                  <a:pt x="2208" y="608"/>
                </a:lnTo>
                <a:lnTo>
                  <a:pt x="2225" y="608"/>
                </a:lnTo>
                <a:lnTo>
                  <a:pt x="2242" y="608"/>
                </a:lnTo>
                <a:lnTo>
                  <a:pt x="2257" y="606"/>
                </a:lnTo>
                <a:lnTo>
                  <a:pt x="2274" y="603"/>
                </a:lnTo>
                <a:lnTo>
                  <a:pt x="2291" y="601"/>
                </a:lnTo>
                <a:lnTo>
                  <a:pt x="2306" y="598"/>
                </a:lnTo>
                <a:lnTo>
                  <a:pt x="2323" y="596"/>
                </a:lnTo>
                <a:lnTo>
                  <a:pt x="2338" y="594"/>
                </a:lnTo>
                <a:lnTo>
                  <a:pt x="2355" y="591"/>
                </a:lnTo>
                <a:lnTo>
                  <a:pt x="2372" y="589"/>
                </a:lnTo>
                <a:lnTo>
                  <a:pt x="2387" y="584"/>
                </a:lnTo>
                <a:lnTo>
                  <a:pt x="2453" y="576"/>
                </a:lnTo>
                <a:lnTo>
                  <a:pt x="2519" y="574"/>
                </a:lnTo>
                <a:lnTo>
                  <a:pt x="2588" y="576"/>
                </a:lnTo>
                <a:lnTo>
                  <a:pt x="2654" y="579"/>
                </a:lnTo>
                <a:lnTo>
                  <a:pt x="2723" y="584"/>
                </a:lnTo>
                <a:lnTo>
                  <a:pt x="2789" y="589"/>
                </a:lnTo>
                <a:lnTo>
                  <a:pt x="2855" y="594"/>
                </a:lnTo>
                <a:lnTo>
                  <a:pt x="2921" y="596"/>
                </a:lnTo>
                <a:lnTo>
                  <a:pt x="2936" y="596"/>
                </a:lnTo>
                <a:lnTo>
                  <a:pt x="2948" y="596"/>
                </a:lnTo>
                <a:lnTo>
                  <a:pt x="2961" y="598"/>
                </a:lnTo>
                <a:lnTo>
                  <a:pt x="2973" y="598"/>
                </a:lnTo>
                <a:lnTo>
                  <a:pt x="2985" y="598"/>
                </a:lnTo>
                <a:lnTo>
                  <a:pt x="3000" y="598"/>
                </a:lnTo>
                <a:lnTo>
                  <a:pt x="3012" y="598"/>
                </a:lnTo>
                <a:lnTo>
                  <a:pt x="3024" y="598"/>
                </a:lnTo>
                <a:lnTo>
                  <a:pt x="3032" y="598"/>
                </a:lnTo>
                <a:lnTo>
                  <a:pt x="3037" y="598"/>
                </a:lnTo>
                <a:lnTo>
                  <a:pt x="3042" y="598"/>
                </a:lnTo>
                <a:lnTo>
                  <a:pt x="3046" y="598"/>
                </a:lnTo>
                <a:lnTo>
                  <a:pt x="3054" y="596"/>
                </a:lnTo>
                <a:lnTo>
                  <a:pt x="3059" y="598"/>
                </a:lnTo>
                <a:lnTo>
                  <a:pt x="3064" y="598"/>
                </a:lnTo>
                <a:lnTo>
                  <a:pt x="3071" y="598"/>
                </a:lnTo>
                <a:lnTo>
                  <a:pt x="3095" y="598"/>
                </a:lnTo>
                <a:lnTo>
                  <a:pt x="3120" y="598"/>
                </a:lnTo>
                <a:lnTo>
                  <a:pt x="3144" y="596"/>
                </a:lnTo>
                <a:lnTo>
                  <a:pt x="3169" y="594"/>
                </a:lnTo>
                <a:lnTo>
                  <a:pt x="3193" y="594"/>
                </a:lnTo>
                <a:lnTo>
                  <a:pt x="3218" y="594"/>
                </a:lnTo>
                <a:lnTo>
                  <a:pt x="3242" y="594"/>
                </a:lnTo>
                <a:lnTo>
                  <a:pt x="3269" y="598"/>
                </a:lnTo>
                <a:lnTo>
                  <a:pt x="3282" y="601"/>
                </a:lnTo>
                <a:lnTo>
                  <a:pt x="3294" y="601"/>
                </a:lnTo>
                <a:lnTo>
                  <a:pt x="3304" y="603"/>
                </a:lnTo>
                <a:lnTo>
                  <a:pt x="3316" y="603"/>
                </a:lnTo>
                <a:lnTo>
                  <a:pt x="3328" y="606"/>
                </a:lnTo>
                <a:lnTo>
                  <a:pt x="3338" y="606"/>
                </a:lnTo>
                <a:lnTo>
                  <a:pt x="3350" y="608"/>
                </a:lnTo>
                <a:lnTo>
                  <a:pt x="3363" y="611"/>
                </a:lnTo>
                <a:lnTo>
                  <a:pt x="3380" y="613"/>
                </a:lnTo>
                <a:lnTo>
                  <a:pt x="3397" y="616"/>
                </a:lnTo>
                <a:lnTo>
                  <a:pt x="3417" y="618"/>
                </a:lnTo>
                <a:lnTo>
                  <a:pt x="3434" y="618"/>
                </a:lnTo>
                <a:lnTo>
                  <a:pt x="3451" y="621"/>
                </a:lnTo>
                <a:lnTo>
                  <a:pt x="3468" y="623"/>
                </a:lnTo>
                <a:lnTo>
                  <a:pt x="3485" y="628"/>
                </a:lnTo>
                <a:lnTo>
                  <a:pt x="3502" y="633"/>
                </a:lnTo>
                <a:lnTo>
                  <a:pt x="3505" y="635"/>
                </a:lnTo>
                <a:lnTo>
                  <a:pt x="3512" y="638"/>
                </a:lnTo>
                <a:lnTo>
                  <a:pt x="3519" y="640"/>
                </a:lnTo>
                <a:lnTo>
                  <a:pt x="3527" y="645"/>
                </a:lnTo>
                <a:lnTo>
                  <a:pt x="3534" y="648"/>
                </a:lnTo>
                <a:lnTo>
                  <a:pt x="3542" y="648"/>
                </a:lnTo>
                <a:lnTo>
                  <a:pt x="3546" y="645"/>
                </a:lnTo>
                <a:lnTo>
                  <a:pt x="3549" y="640"/>
                </a:lnTo>
                <a:lnTo>
                  <a:pt x="3549" y="638"/>
                </a:lnTo>
                <a:lnTo>
                  <a:pt x="3549" y="635"/>
                </a:lnTo>
                <a:lnTo>
                  <a:pt x="3546" y="633"/>
                </a:lnTo>
                <a:lnTo>
                  <a:pt x="3544" y="633"/>
                </a:lnTo>
                <a:lnTo>
                  <a:pt x="3544" y="630"/>
                </a:lnTo>
                <a:lnTo>
                  <a:pt x="3542" y="630"/>
                </a:lnTo>
                <a:lnTo>
                  <a:pt x="3537" y="630"/>
                </a:lnTo>
                <a:lnTo>
                  <a:pt x="3534" y="628"/>
                </a:lnTo>
                <a:lnTo>
                  <a:pt x="3529" y="625"/>
                </a:lnTo>
                <a:lnTo>
                  <a:pt x="3524" y="625"/>
                </a:lnTo>
                <a:lnTo>
                  <a:pt x="3522" y="623"/>
                </a:lnTo>
                <a:lnTo>
                  <a:pt x="3517" y="621"/>
                </a:lnTo>
                <a:lnTo>
                  <a:pt x="3512" y="621"/>
                </a:lnTo>
                <a:lnTo>
                  <a:pt x="3507" y="618"/>
                </a:lnTo>
                <a:lnTo>
                  <a:pt x="3493" y="613"/>
                </a:lnTo>
                <a:lnTo>
                  <a:pt x="3475" y="608"/>
                </a:lnTo>
                <a:lnTo>
                  <a:pt x="3456" y="606"/>
                </a:lnTo>
                <a:lnTo>
                  <a:pt x="3439" y="603"/>
                </a:lnTo>
                <a:lnTo>
                  <a:pt x="3421" y="601"/>
                </a:lnTo>
                <a:lnTo>
                  <a:pt x="3402" y="601"/>
                </a:lnTo>
                <a:lnTo>
                  <a:pt x="3385" y="598"/>
                </a:lnTo>
                <a:lnTo>
                  <a:pt x="3368" y="596"/>
                </a:lnTo>
                <a:lnTo>
                  <a:pt x="3355" y="591"/>
                </a:lnTo>
                <a:lnTo>
                  <a:pt x="3343" y="591"/>
                </a:lnTo>
                <a:lnTo>
                  <a:pt x="3331" y="589"/>
                </a:lnTo>
                <a:lnTo>
                  <a:pt x="3318" y="589"/>
                </a:lnTo>
                <a:lnTo>
                  <a:pt x="3309" y="586"/>
                </a:lnTo>
                <a:lnTo>
                  <a:pt x="3296" y="586"/>
                </a:lnTo>
                <a:lnTo>
                  <a:pt x="3284" y="584"/>
                </a:lnTo>
                <a:lnTo>
                  <a:pt x="3272" y="581"/>
                </a:lnTo>
                <a:lnTo>
                  <a:pt x="3247" y="579"/>
                </a:lnTo>
                <a:lnTo>
                  <a:pt x="3220" y="576"/>
                </a:lnTo>
                <a:lnTo>
                  <a:pt x="3196" y="576"/>
                </a:lnTo>
                <a:lnTo>
                  <a:pt x="3171" y="579"/>
                </a:lnTo>
                <a:lnTo>
                  <a:pt x="3149" y="581"/>
                </a:lnTo>
                <a:lnTo>
                  <a:pt x="3125" y="581"/>
                </a:lnTo>
                <a:lnTo>
                  <a:pt x="3100" y="584"/>
                </a:lnTo>
                <a:lnTo>
                  <a:pt x="3073" y="581"/>
                </a:lnTo>
                <a:lnTo>
                  <a:pt x="3068" y="581"/>
                </a:lnTo>
                <a:lnTo>
                  <a:pt x="3061" y="581"/>
                </a:lnTo>
                <a:lnTo>
                  <a:pt x="3054" y="581"/>
                </a:lnTo>
                <a:lnTo>
                  <a:pt x="3049" y="581"/>
                </a:lnTo>
                <a:lnTo>
                  <a:pt x="3042" y="581"/>
                </a:lnTo>
                <a:lnTo>
                  <a:pt x="3034" y="581"/>
                </a:lnTo>
                <a:lnTo>
                  <a:pt x="3029" y="581"/>
                </a:lnTo>
                <a:lnTo>
                  <a:pt x="3022" y="581"/>
                </a:lnTo>
                <a:lnTo>
                  <a:pt x="3010" y="584"/>
                </a:lnTo>
                <a:lnTo>
                  <a:pt x="2997" y="584"/>
                </a:lnTo>
                <a:lnTo>
                  <a:pt x="2985" y="584"/>
                </a:lnTo>
                <a:lnTo>
                  <a:pt x="2973" y="581"/>
                </a:lnTo>
                <a:lnTo>
                  <a:pt x="2961" y="581"/>
                </a:lnTo>
                <a:lnTo>
                  <a:pt x="2948" y="581"/>
                </a:lnTo>
                <a:lnTo>
                  <a:pt x="2936" y="579"/>
                </a:lnTo>
                <a:lnTo>
                  <a:pt x="2921" y="579"/>
                </a:lnTo>
                <a:lnTo>
                  <a:pt x="2855" y="576"/>
                </a:lnTo>
                <a:lnTo>
                  <a:pt x="2789" y="574"/>
                </a:lnTo>
                <a:lnTo>
                  <a:pt x="2720" y="569"/>
                </a:lnTo>
                <a:lnTo>
                  <a:pt x="2652" y="564"/>
                </a:lnTo>
                <a:lnTo>
                  <a:pt x="2586" y="559"/>
                </a:lnTo>
                <a:lnTo>
                  <a:pt x="2517" y="559"/>
                </a:lnTo>
                <a:lnTo>
                  <a:pt x="2451" y="562"/>
                </a:lnTo>
                <a:lnTo>
                  <a:pt x="2385" y="569"/>
                </a:lnTo>
                <a:lnTo>
                  <a:pt x="2367" y="572"/>
                </a:lnTo>
                <a:lnTo>
                  <a:pt x="2353" y="574"/>
                </a:lnTo>
                <a:lnTo>
                  <a:pt x="2336" y="576"/>
                </a:lnTo>
                <a:lnTo>
                  <a:pt x="2318" y="579"/>
                </a:lnTo>
                <a:lnTo>
                  <a:pt x="2304" y="581"/>
                </a:lnTo>
                <a:lnTo>
                  <a:pt x="2287" y="584"/>
                </a:lnTo>
                <a:lnTo>
                  <a:pt x="2269" y="586"/>
                </a:lnTo>
                <a:lnTo>
                  <a:pt x="2255" y="589"/>
                </a:lnTo>
                <a:lnTo>
                  <a:pt x="2238" y="591"/>
                </a:lnTo>
                <a:lnTo>
                  <a:pt x="2223" y="591"/>
                </a:lnTo>
                <a:lnTo>
                  <a:pt x="2206" y="591"/>
                </a:lnTo>
                <a:lnTo>
                  <a:pt x="2191" y="591"/>
                </a:lnTo>
                <a:lnTo>
                  <a:pt x="2174" y="589"/>
                </a:lnTo>
                <a:lnTo>
                  <a:pt x="2157" y="589"/>
                </a:lnTo>
                <a:lnTo>
                  <a:pt x="2142" y="586"/>
                </a:lnTo>
                <a:lnTo>
                  <a:pt x="2125" y="586"/>
                </a:lnTo>
                <a:lnTo>
                  <a:pt x="2108" y="584"/>
                </a:lnTo>
                <a:lnTo>
                  <a:pt x="2093" y="581"/>
                </a:lnTo>
                <a:lnTo>
                  <a:pt x="2076" y="579"/>
                </a:lnTo>
                <a:lnTo>
                  <a:pt x="2059" y="576"/>
                </a:lnTo>
                <a:lnTo>
                  <a:pt x="2044" y="574"/>
                </a:lnTo>
                <a:lnTo>
                  <a:pt x="2027" y="569"/>
                </a:lnTo>
                <a:lnTo>
                  <a:pt x="2010" y="567"/>
                </a:lnTo>
                <a:lnTo>
                  <a:pt x="1995" y="562"/>
                </a:lnTo>
                <a:lnTo>
                  <a:pt x="1963" y="557"/>
                </a:lnTo>
                <a:lnTo>
                  <a:pt x="1934" y="552"/>
                </a:lnTo>
                <a:lnTo>
                  <a:pt x="1904" y="545"/>
                </a:lnTo>
                <a:lnTo>
                  <a:pt x="1872" y="537"/>
                </a:lnTo>
                <a:lnTo>
                  <a:pt x="1843" y="527"/>
                </a:lnTo>
                <a:lnTo>
                  <a:pt x="1813" y="520"/>
                </a:lnTo>
                <a:lnTo>
                  <a:pt x="1784" y="510"/>
                </a:lnTo>
                <a:lnTo>
                  <a:pt x="1755" y="503"/>
                </a:lnTo>
                <a:lnTo>
                  <a:pt x="1747" y="498"/>
                </a:lnTo>
                <a:lnTo>
                  <a:pt x="1740" y="496"/>
                </a:lnTo>
                <a:lnTo>
                  <a:pt x="1733" y="491"/>
                </a:lnTo>
                <a:lnTo>
                  <a:pt x="1728" y="486"/>
                </a:lnTo>
                <a:lnTo>
                  <a:pt x="1723" y="481"/>
                </a:lnTo>
                <a:lnTo>
                  <a:pt x="1715" y="476"/>
                </a:lnTo>
                <a:lnTo>
                  <a:pt x="1711" y="473"/>
                </a:lnTo>
                <a:lnTo>
                  <a:pt x="1703" y="469"/>
                </a:lnTo>
                <a:lnTo>
                  <a:pt x="1698" y="466"/>
                </a:lnTo>
                <a:lnTo>
                  <a:pt x="1691" y="464"/>
                </a:lnTo>
                <a:lnTo>
                  <a:pt x="1684" y="461"/>
                </a:lnTo>
                <a:lnTo>
                  <a:pt x="1679" y="459"/>
                </a:lnTo>
                <a:lnTo>
                  <a:pt x="1671" y="456"/>
                </a:lnTo>
                <a:lnTo>
                  <a:pt x="1666" y="451"/>
                </a:lnTo>
                <a:lnTo>
                  <a:pt x="1659" y="449"/>
                </a:lnTo>
                <a:lnTo>
                  <a:pt x="1654" y="446"/>
                </a:lnTo>
                <a:lnTo>
                  <a:pt x="1637" y="434"/>
                </a:lnTo>
                <a:lnTo>
                  <a:pt x="1620" y="424"/>
                </a:lnTo>
                <a:lnTo>
                  <a:pt x="1600" y="420"/>
                </a:lnTo>
                <a:lnTo>
                  <a:pt x="1583" y="415"/>
                </a:lnTo>
                <a:lnTo>
                  <a:pt x="1563" y="412"/>
                </a:lnTo>
                <a:lnTo>
                  <a:pt x="1544" y="412"/>
                </a:lnTo>
                <a:lnTo>
                  <a:pt x="1524" y="410"/>
                </a:lnTo>
                <a:lnTo>
                  <a:pt x="1505" y="410"/>
                </a:lnTo>
                <a:lnTo>
                  <a:pt x="1492" y="410"/>
                </a:lnTo>
                <a:lnTo>
                  <a:pt x="1480" y="407"/>
                </a:lnTo>
                <a:lnTo>
                  <a:pt x="1465" y="405"/>
                </a:lnTo>
                <a:lnTo>
                  <a:pt x="1453" y="400"/>
                </a:lnTo>
                <a:lnTo>
                  <a:pt x="1441" y="397"/>
                </a:lnTo>
                <a:lnTo>
                  <a:pt x="1429" y="393"/>
                </a:lnTo>
                <a:lnTo>
                  <a:pt x="1416" y="390"/>
                </a:lnTo>
                <a:lnTo>
                  <a:pt x="1404" y="388"/>
                </a:lnTo>
                <a:lnTo>
                  <a:pt x="1367" y="378"/>
                </a:lnTo>
                <a:lnTo>
                  <a:pt x="1333" y="370"/>
                </a:lnTo>
                <a:lnTo>
                  <a:pt x="1296" y="366"/>
                </a:lnTo>
                <a:lnTo>
                  <a:pt x="1260" y="361"/>
                </a:lnTo>
                <a:lnTo>
                  <a:pt x="1225" y="358"/>
                </a:lnTo>
                <a:lnTo>
                  <a:pt x="1188" y="358"/>
                </a:lnTo>
                <a:lnTo>
                  <a:pt x="1152" y="358"/>
                </a:lnTo>
                <a:lnTo>
                  <a:pt x="1115" y="361"/>
                </a:lnTo>
                <a:lnTo>
                  <a:pt x="1112" y="363"/>
                </a:lnTo>
                <a:lnTo>
                  <a:pt x="1108" y="363"/>
                </a:lnTo>
                <a:lnTo>
                  <a:pt x="1103" y="363"/>
                </a:lnTo>
                <a:lnTo>
                  <a:pt x="1098" y="363"/>
                </a:lnTo>
                <a:lnTo>
                  <a:pt x="1093" y="363"/>
                </a:lnTo>
                <a:lnTo>
                  <a:pt x="1088" y="363"/>
                </a:lnTo>
                <a:lnTo>
                  <a:pt x="1085" y="363"/>
                </a:lnTo>
                <a:lnTo>
                  <a:pt x="1081" y="361"/>
                </a:lnTo>
                <a:lnTo>
                  <a:pt x="1061" y="361"/>
                </a:lnTo>
                <a:lnTo>
                  <a:pt x="1041" y="358"/>
                </a:lnTo>
                <a:lnTo>
                  <a:pt x="1024" y="358"/>
                </a:lnTo>
                <a:lnTo>
                  <a:pt x="1005" y="358"/>
                </a:lnTo>
                <a:lnTo>
                  <a:pt x="987" y="356"/>
                </a:lnTo>
                <a:lnTo>
                  <a:pt x="970" y="353"/>
                </a:lnTo>
                <a:lnTo>
                  <a:pt x="951" y="348"/>
                </a:lnTo>
                <a:lnTo>
                  <a:pt x="934" y="341"/>
                </a:lnTo>
                <a:lnTo>
                  <a:pt x="931" y="331"/>
                </a:lnTo>
                <a:lnTo>
                  <a:pt x="926" y="324"/>
                </a:lnTo>
                <a:lnTo>
                  <a:pt x="919" y="319"/>
                </a:lnTo>
                <a:lnTo>
                  <a:pt x="909" y="314"/>
                </a:lnTo>
                <a:lnTo>
                  <a:pt x="887" y="312"/>
                </a:lnTo>
                <a:lnTo>
                  <a:pt x="862" y="312"/>
                </a:lnTo>
                <a:lnTo>
                  <a:pt x="835" y="314"/>
                </a:lnTo>
                <a:lnTo>
                  <a:pt x="811" y="319"/>
                </a:lnTo>
                <a:lnTo>
                  <a:pt x="789" y="324"/>
                </a:lnTo>
                <a:lnTo>
                  <a:pt x="772" y="329"/>
                </a:lnTo>
                <a:lnTo>
                  <a:pt x="757" y="331"/>
                </a:lnTo>
                <a:lnTo>
                  <a:pt x="740" y="334"/>
                </a:lnTo>
                <a:lnTo>
                  <a:pt x="725" y="334"/>
                </a:lnTo>
                <a:lnTo>
                  <a:pt x="710" y="336"/>
                </a:lnTo>
                <a:lnTo>
                  <a:pt x="693" y="336"/>
                </a:lnTo>
                <a:lnTo>
                  <a:pt x="679" y="339"/>
                </a:lnTo>
                <a:lnTo>
                  <a:pt x="664" y="339"/>
                </a:lnTo>
                <a:lnTo>
                  <a:pt x="647" y="339"/>
                </a:lnTo>
                <a:lnTo>
                  <a:pt x="632" y="339"/>
                </a:lnTo>
                <a:lnTo>
                  <a:pt x="617" y="339"/>
                </a:lnTo>
                <a:lnTo>
                  <a:pt x="603" y="339"/>
                </a:lnTo>
                <a:lnTo>
                  <a:pt x="588" y="339"/>
                </a:lnTo>
                <a:lnTo>
                  <a:pt x="576" y="336"/>
                </a:lnTo>
                <a:lnTo>
                  <a:pt x="563" y="331"/>
                </a:lnTo>
                <a:lnTo>
                  <a:pt x="551" y="324"/>
                </a:lnTo>
                <a:lnTo>
                  <a:pt x="539" y="312"/>
                </a:lnTo>
                <a:lnTo>
                  <a:pt x="541" y="309"/>
                </a:lnTo>
                <a:lnTo>
                  <a:pt x="541" y="307"/>
                </a:lnTo>
                <a:lnTo>
                  <a:pt x="544" y="304"/>
                </a:lnTo>
                <a:lnTo>
                  <a:pt x="546" y="302"/>
                </a:lnTo>
                <a:lnTo>
                  <a:pt x="549" y="299"/>
                </a:lnTo>
                <a:lnTo>
                  <a:pt x="551" y="297"/>
                </a:lnTo>
                <a:lnTo>
                  <a:pt x="554" y="294"/>
                </a:lnTo>
                <a:lnTo>
                  <a:pt x="556" y="290"/>
                </a:lnTo>
                <a:lnTo>
                  <a:pt x="556" y="285"/>
                </a:lnTo>
                <a:lnTo>
                  <a:pt x="554" y="282"/>
                </a:lnTo>
                <a:lnTo>
                  <a:pt x="549" y="277"/>
                </a:lnTo>
                <a:lnTo>
                  <a:pt x="536" y="267"/>
                </a:lnTo>
                <a:lnTo>
                  <a:pt x="517" y="260"/>
                </a:lnTo>
                <a:lnTo>
                  <a:pt x="500" y="253"/>
                </a:lnTo>
                <a:lnTo>
                  <a:pt x="480" y="245"/>
                </a:lnTo>
                <a:lnTo>
                  <a:pt x="465" y="243"/>
                </a:lnTo>
                <a:lnTo>
                  <a:pt x="458" y="241"/>
                </a:lnTo>
                <a:lnTo>
                  <a:pt x="453" y="241"/>
                </a:lnTo>
                <a:lnTo>
                  <a:pt x="448" y="241"/>
                </a:lnTo>
                <a:lnTo>
                  <a:pt x="443" y="241"/>
                </a:lnTo>
                <a:lnTo>
                  <a:pt x="438" y="241"/>
                </a:lnTo>
                <a:lnTo>
                  <a:pt x="433" y="241"/>
                </a:lnTo>
                <a:lnTo>
                  <a:pt x="429" y="241"/>
                </a:lnTo>
                <a:lnTo>
                  <a:pt x="424" y="241"/>
                </a:lnTo>
                <a:lnTo>
                  <a:pt x="419" y="241"/>
                </a:lnTo>
                <a:lnTo>
                  <a:pt x="392" y="236"/>
                </a:lnTo>
                <a:lnTo>
                  <a:pt x="367" y="233"/>
                </a:lnTo>
                <a:lnTo>
                  <a:pt x="340" y="226"/>
                </a:lnTo>
                <a:lnTo>
                  <a:pt x="316" y="221"/>
                </a:lnTo>
                <a:lnTo>
                  <a:pt x="289" y="214"/>
                </a:lnTo>
                <a:lnTo>
                  <a:pt x="264" y="206"/>
                </a:lnTo>
                <a:lnTo>
                  <a:pt x="240" y="199"/>
                </a:lnTo>
                <a:lnTo>
                  <a:pt x="215" y="189"/>
                </a:lnTo>
                <a:lnTo>
                  <a:pt x="203" y="184"/>
                </a:lnTo>
                <a:lnTo>
                  <a:pt x="193" y="177"/>
                </a:lnTo>
                <a:lnTo>
                  <a:pt x="181" y="172"/>
                </a:lnTo>
                <a:lnTo>
                  <a:pt x="171" y="165"/>
                </a:lnTo>
                <a:lnTo>
                  <a:pt x="161" y="157"/>
                </a:lnTo>
                <a:lnTo>
                  <a:pt x="152" y="150"/>
                </a:lnTo>
                <a:lnTo>
                  <a:pt x="142" y="145"/>
                </a:lnTo>
                <a:lnTo>
                  <a:pt x="130" y="138"/>
                </a:lnTo>
                <a:lnTo>
                  <a:pt x="127" y="135"/>
                </a:lnTo>
                <a:lnTo>
                  <a:pt x="125" y="135"/>
                </a:lnTo>
                <a:lnTo>
                  <a:pt x="120" y="133"/>
                </a:lnTo>
                <a:lnTo>
                  <a:pt x="117" y="130"/>
                </a:lnTo>
                <a:lnTo>
                  <a:pt x="115" y="130"/>
                </a:lnTo>
                <a:lnTo>
                  <a:pt x="110" y="128"/>
                </a:lnTo>
                <a:lnTo>
                  <a:pt x="107" y="125"/>
                </a:lnTo>
                <a:lnTo>
                  <a:pt x="105" y="125"/>
                </a:lnTo>
                <a:lnTo>
                  <a:pt x="103" y="123"/>
                </a:lnTo>
                <a:lnTo>
                  <a:pt x="100" y="120"/>
                </a:lnTo>
                <a:lnTo>
                  <a:pt x="98" y="118"/>
                </a:lnTo>
                <a:lnTo>
                  <a:pt x="95" y="115"/>
                </a:lnTo>
                <a:lnTo>
                  <a:pt x="93" y="113"/>
                </a:lnTo>
                <a:lnTo>
                  <a:pt x="90" y="111"/>
                </a:lnTo>
                <a:lnTo>
                  <a:pt x="88" y="108"/>
                </a:lnTo>
                <a:lnTo>
                  <a:pt x="88" y="106"/>
                </a:lnTo>
                <a:lnTo>
                  <a:pt x="85" y="106"/>
                </a:lnTo>
                <a:lnTo>
                  <a:pt x="83" y="103"/>
                </a:lnTo>
                <a:lnTo>
                  <a:pt x="78" y="101"/>
                </a:lnTo>
                <a:lnTo>
                  <a:pt x="76" y="101"/>
                </a:lnTo>
                <a:lnTo>
                  <a:pt x="73" y="98"/>
                </a:lnTo>
                <a:lnTo>
                  <a:pt x="71" y="96"/>
                </a:lnTo>
                <a:lnTo>
                  <a:pt x="68" y="96"/>
                </a:lnTo>
                <a:lnTo>
                  <a:pt x="66" y="93"/>
                </a:lnTo>
                <a:lnTo>
                  <a:pt x="66" y="91"/>
                </a:lnTo>
                <a:lnTo>
                  <a:pt x="63" y="89"/>
                </a:lnTo>
                <a:lnTo>
                  <a:pt x="61" y="86"/>
                </a:lnTo>
                <a:lnTo>
                  <a:pt x="61" y="84"/>
                </a:lnTo>
                <a:lnTo>
                  <a:pt x="58" y="81"/>
                </a:lnTo>
                <a:lnTo>
                  <a:pt x="58" y="79"/>
                </a:lnTo>
                <a:lnTo>
                  <a:pt x="56" y="76"/>
                </a:lnTo>
                <a:lnTo>
                  <a:pt x="54" y="74"/>
                </a:lnTo>
                <a:lnTo>
                  <a:pt x="49" y="66"/>
                </a:lnTo>
                <a:lnTo>
                  <a:pt x="41" y="57"/>
                </a:lnTo>
                <a:lnTo>
                  <a:pt x="36" y="49"/>
                </a:lnTo>
                <a:lnTo>
                  <a:pt x="31" y="42"/>
                </a:lnTo>
                <a:lnTo>
                  <a:pt x="27" y="35"/>
                </a:lnTo>
                <a:lnTo>
                  <a:pt x="22" y="27"/>
                </a:lnTo>
                <a:lnTo>
                  <a:pt x="19" y="17"/>
                </a:lnTo>
                <a:lnTo>
                  <a:pt x="17" y="8"/>
                </a:lnTo>
                <a:close/>
              </a:path>
            </a:pathLst>
          </a:custGeom>
          <a:solidFill>
            <a:srgbClr val="000000"/>
          </a:solidFill>
          <a:ln w="9525">
            <a:noFill/>
            <a:round/>
            <a:headEnd/>
            <a:tailEnd/>
          </a:ln>
        </p:spPr>
        <p:txBody>
          <a:bodyPr/>
          <a:lstStyle/>
          <a:p>
            <a:pPr>
              <a:defRPr/>
            </a:pPr>
            <a:endParaRPr lang="de-DE" sz="1800"/>
          </a:p>
        </p:txBody>
      </p:sp>
      <p:sp>
        <p:nvSpPr>
          <p:cNvPr id="1036" name="Freeform 19">
            <a:extLst>
              <a:ext uri="{FF2B5EF4-FFF2-40B4-BE49-F238E27FC236}">
                <a16:creationId xmlns="" xmlns:a16="http://schemas.microsoft.com/office/drawing/2014/main" id="{D3D286DB-65A7-FF6B-5A64-68A086D0CC5F}"/>
              </a:ext>
            </a:extLst>
          </p:cNvPr>
          <p:cNvSpPr>
            <a:spLocks noEditPoints="1"/>
          </p:cNvSpPr>
          <p:nvPr/>
        </p:nvSpPr>
        <p:spPr bwMode="auto">
          <a:xfrm>
            <a:off x="1219201" y="5502276"/>
            <a:ext cx="285751" cy="123825"/>
          </a:xfrm>
          <a:custGeom>
            <a:avLst/>
            <a:gdLst>
              <a:gd name="T0" fmla="*/ 203200 w 135"/>
              <a:gd name="T1" fmla="*/ 115888 h 78"/>
              <a:gd name="T2" fmla="*/ 206375 w 135"/>
              <a:gd name="T3" fmla="*/ 115888 h 78"/>
              <a:gd name="T4" fmla="*/ 206375 w 135"/>
              <a:gd name="T5" fmla="*/ 115888 h 78"/>
              <a:gd name="T6" fmla="*/ 206375 w 135"/>
              <a:gd name="T7" fmla="*/ 115888 h 78"/>
              <a:gd name="T8" fmla="*/ 206375 w 135"/>
              <a:gd name="T9" fmla="*/ 115888 h 78"/>
              <a:gd name="T10" fmla="*/ 214313 w 135"/>
              <a:gd name="T11" fmla="*/ 112713 h 78"/>
              <a:gd name="T12" fmla="*/ 214313 w 135"/>
              <a:gd name="T13" fmla="*/ 104775 h 78"/>
              <a:gd name="T14" fmla="*/ 214313 w 135"/>
              <a:gd name="T15" fmla="*/ 96838 h 78"/>
              <a:gd name="T16" fmla="*/ 206375 w 135"/>
              <a:gd name="T17" fmla="*/ 92075 h 78"/>
              <a:gd name="T18" fmla="*/ 211138 w 135"/>
              <a:gd name="T19" fmla="*/ 80963 h 78"/>
              <a:gd name="T20" fmla="*/ 214313 w 135"/>
              <a:gd name="T21" fmla="*/ 69850 h 78"/>
              <a:gd name="T22" fmla="*/ 214313 w 135"/>
              <a:gd name="T23" fmla="*/ 57150 h 78"/>
              <a:gd name="T24" fmla="*/ 206375 w 135"/>
              <a:gd name="T25" fmla="*/ 49213 h 78"/>
              <a:gd name="T26" fmla="*/ 155575 w 135"/>
              <a:gd name="T27" fmla="*/ 22225 h 78"/>
              <a:gd name="T28" fmla="*/ 114300 w 135"/>
              <a:gd name="T29" fmla="*/ 3175 h 78"/>
              <a:gd name="T30" fmla="*/ 71438 w 135"/>
              <a:gd name="T31" fmla="*/ 0 h 78"/>
              <a:gd name="T32" fmla="*/ 12700 w 135"/>
              <a:gd name="T33" fmla="*/ 11113 h 78"/>
              <a:gd name="T34" fmla="*/ 4763 w 135"/>
              <a:gd name="T35" fmla="*/ 19050 h 78"/>
              <a:gd name="T36" fmla="*/ 0 w 135"/>
              <a:gd name="T37" fmla="*/ 42863 h 78"/>
              <a:gd name="T38" fmla="*/ 4763 w 135"/>
              <a:gd name="T39" fmla="*/ 61913 h 78"/>
              <a:gd name="T40" fmla="*/ 7938 w 135"/>
              <a:gd name="T41" fmla="*/ 73025 h 78"/>
              <a:gd name="T42" fmla="*/ 55563 w 135"/>
              <a:gd name="T43" fmla="*/ 96838 h 78"/>
              <a:gd name="T44" fmla="*/ 106363 w 135"/>
              <a:gd name="T45" fmla="*/ 115888 h 78"/>
              <a:gd name="T46" fmla="*/ 152400 w 135"/>
              <a:gd name="T47" fmla="*/ 123825 h 78"/>
              <a:gd name="T48" fmla="*/ 203200 w 135"/>
              <a:gd name="T49" fmla="*/ 115888 h 78"/>
              <a:gd name="T50" fmla="*/ 163513 w 135"/>
              <a:gd name="T51" fmla="*/ 92075 h 78"/>
              <a:gd name="T52" fmla="*/ 163513 w 135"/>
              <a:gd name="T53" fmla="*/ 92075 h 78"/>
              <a:gd name="T54" fmla="*/ 160338 w 135"/>
              <a:gd name="T55" fmla="*/ 96838 h 78"/>
              <a:gd name="T56" fmla="*/ 160338 w 135"/>
              <a:gd name="T57" fmla="*/ 96838 h 78"/>
              <a:gd name="T58" fmla="*/ 141288 w 135"/>
              <a:gd name="T59" fmla="*/ 96838 h 78"/>
              <a:gd name="T60" fmla="*/ 109538 w 135"/>
              <a:gd name="T61" fmla="*/ 88900 h 78"/>
              <a:gd name="T62" fmla="*/ 74613 w 135"/>
              <a:gd name="T63" fmla="*/ 77788 h 78"/>
              <a:gd name="T64" fmla="*/ 42863 w 135"/>
              <a:gd name="T65" fmla="*/ 61913 h 78"/>
              <a:gd name="T66" fmla="*/ 28575 w 135"/>
              <a:gd name="T67" fmla="*/ 30163 h 78"/>
              <a:gd name="T68" fmla="*/ 74613 w 135"/>
              <a:gd name="T69" fmla="*/ 26988 h 78"/>
              <a:gd name="T70" fmla="*/ 114300 w 135"/>
              <a:gd name="T71" fmla="*/ 30163 h 78"/>
              <a:gd name="T72" fmla="*/ 149225 w 135"/>
              <a:gd name="T73" fmla="*/ 49213 h 78"/>
              <a:gd name="T74" fmla="*/ 187325 w 135"/>
              <a:gd name="T75" fmla="*/ 69850 h 78"/>
              <a:gd name="T76" fmla="*/ 184150 w 135"/>
              <a:gd name="T77" fmla="*/ 80963 h 78"/>
              <a:gd name="T78" fmla="*/ 176213 w 135"/>
              <a:gd name="T79" fmla="*/ 84138 h 78"/>
              <a:gd name="T80" fmla="*/ 171450 w 135"/>
              <a:gd name="T81" fmla="*/ 88900 h 78"/>
              <a:gd name="T82" fmla="*/ 168275 w 135"/>
              <a:gd name="T83" fmla="*/ 92075 h 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5" h="78">
                <a:moveTo>
                  <a:pt x="128" y="73"/>
                </a:moveTo>
                <a:lnTo>
                  <a:pt x="128" y="73"/>
                </a:lnTo>
                <a:lnTo>
                  <a:pt x="130" y="73"/>
                </a:lnTo>
                <a:lnTo>
                  <a:pt x="133" y="71"/>
                </a:lnTo>
                <a:lnTo>
                  <a:pt x="135" y="71"/>
                </a:lnTo>
                <a:lnTo>
                  <a:pt x="135" y="68"/>
                </a:lnTo>
                <a:lnTo>
                  <a:pt x="135" y="66"/>
                </a:lnTo>
                <a:lnTo>
                  <a:pt x="135" y="63"/>
                </a:lnTo>
                <a:lnTo>
                  <a:pt x="135" y="61"/>
                </a:lnTo>
                <a:lnTo>
                  <a:pt x="133" y="58"/>
                </a:lnTo>
                <a:lnTo>
                  <a:pt x="130" y="58"/>
                </a:lnTo>
                <a:lnTo>
                  <a:pt x="133" y="56"/>
                </a:lnTo>
                <a:lnTo>
                  <a:pt x="133" y="51"/>
                </a:lnTo>
                <a:lnTo>
                  <a:pt x="135" y="49"/>
                </a:lnTo>
                <a:lnTo>
                  <a:pt x="135" y="44"/>
                </a:lnTo>
                <a:lnTo>
                  <a:pt x="135" y="41"/>
                </a:lnTo>
                <a:lnTo>
                  <a:pt x="135" y="36"/>
                </a:lnTo>
                <a:lnTo>
                  <a:pt x="133" y="34"/>
                </a:lnTo>
                <a:lnTo>
                  <a:pt x="130" y="31"/>
                </a:lnTo>
                <a:lnTo>
                  <a:pt x="113" y="24"/>
                </a:lnTo>
                <a:lnTo>
                  <a:pt x="98" y="14"/>
                </a:lnTo>
                <a:lnTo>
                  <a:pt x="86" y="9"/>
                </a:lnTo>
                <a:lnTo>
                  <a:pt x="72" y="2"/>
                </a:lnTo>
                <a:lnTo>
                  <a:pt x="59" y="0"/>
                </a:lnTo>
                <a:lnTo>
                  <a:pt x="45" y="0"/>
                </a:lnTo>
                <a:lnTo>
                  <a:pt x="27" y="0"/>
                </a:lnTo>
                <a:lnTo>
                  <a:pt x="8" y="7"/>
                </a:lnTo>
                <a:lnTo>
                  <a:pt x="5" y="9"/>
                </a:lnTo>
                <a:lnTo>
                  <a:pt x="3" y="12"/>
                </a:lnTo>
                <a:lnTo>
                  <a:pt x="0" y="19"/>
                </a:lnTo>
                <a:lnTo>
                  <a:pt x="0" y="27"/>
                </a:lnTo>
                <a:lnTo>
                  <a:pt x="0" y="34"/>
                </a:lnTo>
                <a:lnTo>
                  <a:pt x="3" y="39"/>
                </a:lnTo>
                <a:lnTo>
                  <a:pt x="3" y="44"/>
                </a:lnTo>
                <a:lnTo>
                  <a:pt x="5" y="46"/>
                </a:lnTo>
                <a:lnTo>
                  <a:pt x="20" y="53"/>
                </a:lnTo>
                <a:lnTo>
                  <a:pt x="35" y="61"/>
                </a:lnTo>
                <a:lnTo>
                  <a:pt x="49" y="68"/>
                </a:lnTo>
                <a:lnTo>
                  <a:pt x="67" y="73"/>
                </a:lnTo>
                <a:lnTo>
                  <a:pt x="81" y="78"/>
                </a:lnTo>
                <a:lnTo>
                  <a:pt x="96" y="78"/>
                </a:lnTo>
                <a:lnTo>
                  <a:pt x="113" y="78"/>
                </a:lnTo>
                <a:lnTo>
                  <a:pt x="128" y="73"/>
                </a:lnTo>
                <a:close/>
                <a:moveTo>
                  <a:pt x="106" y="58"/>
                </a:moveTo>
                <a:lnTo>
                  <a:pt x="103" y="58"/>
                </a:lnTo>
                <a:lnTo>
                  <a:pt x="101" y="58"/>
                </a:lnTo>
                <a:lnTo>
                  <a:pt x="101" y="61"/>
                </a:lnTo>
                <a:lnTo>
                  <a:pt x="101" y="63"/>
                </a:lnTo>
                <a:lnTo>
                  <a:pt x="89" y="61"/>
                </a:lnTo>
                <a:lnTo>
                  <a:pt x="79" y="61"/>
                </a:lnTo>
                <a:lnTo>
                  <a:pt x="69" y="56"/>
                </a:lnTo>
                <a:lnTo>
                  <a:pt x="57" y="53"/>
                </a:lnTo>
                <a:lnTo>
                  <a:pt x="47" y="49"/>
                </a:lnTo>
                <a:lnTo>
                  <a:pt x="37" y="44"/>
                </a:lnTo>
                <a:lnTo>
                  <a:pt x="27" y="39"/>
                </a:lnTo>
                <a:lnTo>
                  <a:pt x="18" y="34"/>
                </a:lnTo>
                <a:lnTo>
                  <a:pt x="18" y="19"/>
                </a:lnTo>
                <a:lnTo>
                  <a:pt x="32" y="17"/>
                </a:lnTo>
                <a:lnTo>
                  <a:pt x="47" y="17"/>
                </a:lnTo>
                <a:lnTo>
                  <a:pt x="59" y="17"/>
                </a:lnTo>
                <a:lnTo>
                  <a:pt x="72" y="19"/>
                </a:lnTo>
                <a:lnTo>
                  <a:pt x="81" y="24"/>
                </a:lnTo>
                <a:lnTo>
                  <a:pt x="94" y="31"/>
                </a:lnTo>
                <a:lnTo>
                  <a:pt x="106" y="36"/>
                </a:lnTo>
                <a:lnTo>
                  <a:pt x="118" y="44"/>
                </a:lnTo>
                <a:lnTo>
                  <a:pt x="118" y="49"/>
                </a:lnTo>
                <a:lnTo>
                  <a:pt x="116" y="51"/>
                </a:lnTo>
                <a:lnTo>
                  <a:pt x="113" y="53"/>
                </a:lnTo>
                <a:lnTo>
                  <a:pt x="111" y="53"/>
                </a:lnTo>
                <a:lnTo>
                  <a:pt x="108" y="56"/>
                </a:lnTo>
                <a:lnTo>
                  <a:pt x="106" y="58"/>
                </a:lnTo>
                <a:close/>
              </a:path>
            </a:pathLst>
          </a:custGeom>
          <a:solidFill>
            <a:srgbClr val="000000"/>
          </a:solidFill>
          <a:ln w="9525">
            <a:noFill/>
            <a:round/>
            <a:headEnd/>
            <a:tailEnd/>
          </a:ln>
        </p:spPr>
        <p:txBody>
          <a:bodyPr/>
          <a:lstStyle/>
          <a:p>
            <a:pPr>
              <a:defRPr/>
            </a:pPr>
            <a:endParaRPr lang="de-DE" sz="1800"/>
          </a:p>
        </p:txBody>
      </p:sp>
      <p:sp>
        <p:nvSpPr>
          <p:cNvPr id="1037" name="Freeform 20">
            <a:extLst>
              <a:ext uri="{FF2B5EF4-FFF2-40B4-BE49-F238E27FC236}">
                <a16:creationId xmlns="" xmlns:a16="http://schemas.microsoft.com/office/drawing/2014/main" id="{1EDE77CE-A0E3-1228-96AB-98B2C865FE43}"/>
              </a:ext>
            </a:extLst>
          </p:cNvPr>
          <p:cNvSpPr>
            <a:spLocks noEditPoints="1"/>
          </p:cNvSpPr>
          <p:nvPr/>
        </p:nvSpPr>
        <p:spPr bwMode="auto">
          <a:xfrm>
            <a:off x="1568451" y="5481639"/>
            <a:ext cx="268816" cy="128587"/>
          </a:xfrm>
          <a:custGeom>
            <a:avLst/>
            <a:gdLst>
              <a:gd name="T0" fmla="*/ 198437 w 127"/>
              <a:gd name="T1" fmla="*/ 63500 h 81"/>
              <a:gd name="T2" fmla="*/ 185737 w 127"/>
              <a:gd name="T3" fmla="*/ 42862 h 81"/>
              <a:gd name="T4" fmla="*/ 155575 w 127"/>
              <a:gd name="T5" fmla="*/ 20637 h 81"/>
              <a:gd name="T6" fmla="*/ 96837 w 127"/>
              <a:gd name="T7" fmla="*/ 0 h 81"/>
              <a:gd name="T8" fmla="*/ 53975 w 127"/>
              <a:gd name="T9" fmla="*/ 0 h 81"/>
              <a:gd name="T10" fmla="*/ 38100 w 127"/>
              <a:gd name="T11" fmla="*/ 7937 h 81"/>
              <a:gd name="T12" fmla="*/ 26987 w 127"/>
              <a:gd name="T13" fmla="*/ 23812 h 81"/>
              <a:gd name="T14" fmla="*/ 14287 w 127"/>
              <a:gd name="T15" fmla="*/ 39687 h 81"/>
              <a:gd name="T16" fmla="*/ 3175 w 127"/>
              <a:gd name="T17" fmla="*/ 63500 h 81"/>
              <a:gd name="T18" fmla="*/ 0 w 127"/>
              <a:gd name="T19" fmla="*/ 77787 h 81"/>
              <a:gd name="T20" fmla="*/ 19050 w 127"/>
              <a:gd name="T21" fmla="*/ 93662 h 81"/>
              <a:gd name="T22" fmla="*/ 46037 w 127"/>
              <a:gd name="T23" fmla="*/ 112712 h 81"/>
              <a:gd name="T24" fmla="*/ 69850 w 127"/>
              <a:gd name="T25" fmla="*/ 125412 h 81"/>
              <a:gd name="T26" fmla="*/ 96837 w 127"/>
              <a:gd name="T27" fmla="*/ 128587 h 81"/>
              <a:gd name="T28" fmla="*/ 155575 w 127"/>
              <a:gd name="T29" fmla="*/ 128587 h 81"/>
              <a:gd name="T30" fmla="*/ 171450 w 127"/>
              <a:gd name="T31" fmla="*/ 120650 h 81"/>
              <a:gd name="T32" fmla="*/ 185737 w 127"/>
              <a:gd name="T33" fmla="*/ 104775 h 81"/>
              <a:gd name="T34" fmla="*/ 198437 w 127"/>
              <a:gd name="T35" fmla="*/ 90487 h 81"/>
              <a:gd name="T36" fmla="*/ 201612 w 127"/>
              <a:gd name="T37" fmla="*/ 74612 h 81"/>
              <a:gd name="T38" fmla="*/ 155575 w 127"/>
              <a:gd name="T39" fmla="*/ 101600 h 81"/>
              <a:gd name="T40" fmla="*/ 163512 w 127"/>
              <a:gd name="T41" fmla="*/ 93662 h 81"/>
              <a:gd name="T42" fmla="*/ 171450 w 127"/>
              <a:gd name="T43" fmla="*/ 82550 h 81"/>
              <a:gd name="T44" fmla="*/ 174625 w 127"/>
              <a:gd name="T45" fmla="*/ 69850 h 81"/>
              <a:gd name="T46" fmla="*/ 69850 w 127"/>
              <a:gd name="T47" fmla="*/ 26987 h 81"/>
              <a:gd name="T48" fmla="*/ 53975 w 127"/>
              <a:gd name="T49" fmla="*/ 34925 h 81"/>
              <a:gd name="T50" fmla="*/ 46037 w 127"/>
              <a:gd name="T51" fmla="*/ 42862 h 81"/>
              <a:gd name="T52" fmla="*/ 38100 w 127"/>
              <a:gd name="T53" fmla="*/ 55562 h 81"/>
              <a:gd name="T54" fmla="*/ 30162 w 127"/>
              <a:gd name="T55" fmla="*/ 69850 h 81"/>
              <a:gd name="T56" fmla="*/ 57150 w 127"/>
              <a:gd name="T57" fmla="*/ 90487 h 81"/>
              <a:gd name="T58" fmla="*/ 77787 w 127"/>
              <a:gd name="T59" fmla="*/ 98425 h 81"/>
              <a:gd name="T60" fmla="*/ 100012 w 127"/>
              <a:gd name="T61" fmla="*/ 98425 h 81"/>
              <a:gd name="T62" fmla="*/ 134937 w 127"/>
              <a:gd name="T63" fmla="*/ 90487 h 81"/>
              <a:gd name="T64" fmla="*/ 134937 w 127"/>
              <a:gd name="T65" fmla="*/ 90487 h 81"/>
              <a:gd name="T66" fmla="*/ 139700 w 127"/>
              <a:gd name="T67" fmla="*/ 93662 h 81"/>
              <a:gd name="T68" fmla="*/ 142875 w 127"/>
              <a:gd name="T69" fmla="*/ 93662 h 81"/>
              <a:gd name="T70" fmla="*/ 147637 w 127"/>
              <a:gd name="T71" fmla="*/ 98425 h 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81">
                <a:moveTo>
                  <a:pt x="127" y="47"/>
                </a:moveTo>
                <a:lnTo>
                  <a:pt x="125" y="40"/>
                </a:lnTo>
                <a:lnTo>
                  <a:pt x="122" y="32"/>
                </a:lnTo>
                <a:lnTo>
                  <a:pt x="117" y="27"/>
                </a:lnTo>
                <a:lnTo>
                  <a:pt x="112" y="22"/>
                </a:lnTo>
                <a:lnTo>
                  <a:pt x="98" y="13"/>
                </a:lnTo>
                <a:lnTo>
                  <a:pt x="78" y="5"/>
                </a:lnTo>
                <a:lnTo>
                  <a:pt x="61" y="0"/>
                </a:lnTo>
                <a:lnTo>
                  <a:pt x="44" y="0"/>
                </a:lnTo>
                <a:lnTo>
                  <a:pt x="34" y="0"/>
                </a:lnTo>
                <a:lnTo>
                  <a:pt x="29" y="3"/>
                </a:lnTo>
                <a:lnTo>
                  <a:pt x="24" y="5"/>
                </a:lnTo>
                <a:lnTo>
                  <a:pt x="19" y="10"/>
                </a:lnTo>
                <a:lnTo>
                  <a:pt x="17" y="15"/>
                </a:lnTo>
                <a:lnTo>
                  <a:pt x="14" y="20"/>
                </a:lnTo>
                <a:lnTo>
                  <a:pt x="9" y="25"/>
                </a:lnTo>
                <a:lnTo>
                  <a:pt x="5" y="32"/>
                </a:lnTo>
                <a:lnTo>
                  <a:pt x="2" y="40"/>
                </a:lnTo>
                <a:lnTo>
                  <a:pt x="0" y="44"/>
                </a:lnTo>
                <a:lnTo>
                  <a:pt x="0" y="49"/>
                </a:lnTo>
                <a:lnTo>
                  <a:pt x="2" y="54"/>
                </a:lnTo>
                <a:lnTo>
                  <a:pt x="12" y="59"/>
                </a:lnTo>
                <a:lnTo>
                  <a:pt x="22" y="66"/>
                </a:lnTo>
                <a:lnTo>
                  <a:pt x="29" y="71"/>
                </a:lnTo>
                <a:lnTo>
                  <a:pt x="36" y="74"/>
                </a:lnTo>
                <a:lnTo>
                  <a:pt x="44" y="79"/>
                </a:lnTo>
                <a:lnTo>
                  <a:pt x="51" y="79"/>
                </a:lnTo>
                <a:lnTo>
                  <a:pt x="61" y="81"/>
                </a:lnTo>
                <a:lnTo>
                  <a:pt x="73" y="81"/>
                </a:lnTo>
                <a:lnTo>
                  <a:pt x="98" y="81"/>
                </a:lnTo>
                <a:lnTo>
                  <a:pt x="103" y="79"/>
                </a:lnTo>
                <a:lnTo>
                  <a:pt x="108" y="76"/>
                </a:lnTo>
                <a:lnTo>
                  <a:pt x="112" y="71"/>
                </a:lnTo>
                <a:lnTo>
                  <a:pt x="117" y="66"/>
                </a:lnTo>
                <a:lnTo>
                  <a:pt x="120" y="62"/>
                </a:lnTo>
                <a:lnTo>
                  <a:pt x="125" y="57"/>
                </a:lnTo>
                <a:lnTo>
                  <a:pt x="125" y="49"/>
                </a:lnTo>
                <a:lnTo>
                  <a:pt x="127" y="47"/>
                </a:lnTo>
                <a:close/>
                <a:moveTo>
                  <a:pt x="93" y="64"/>
                </a:moveTo>
                <a:lnTo>
                  <a:pt x="98" y="64"/>
                </a:lnTo>
                <a:lnTo>
                  <a:pt x="100" y="62"/>
                </a:lnTo>
                <a:lnTo>
                  <a:pt x="103" y="59"/>
                </a:lnTo>
                <a:lnTo>
                  <a:pt x="105" y="57"/>
                </a:lnTo>
                <a:lnTo>
                  <a:pt x="108" y="52"/>
                </a:lnTo>
                <a:lnTo>
                  <a:pt x="108" y="49"/>
                </a:lnTo>
                <a:lnTo>
                  <a:pt x="110" y="44"/>
                </a:lnTo>
                <a:lnTo>
                  <a:pt x="110" y="42"/>
                </a:lnTo>
                <a:lnTo>
                  <a:pt x="44" y="17"/>
                </a:lnTo>
                <a:lnTo>
                  <a:pt x="39" y="20"/>
                </a:lnTo>
                <a:lnTo>
                  <a:pt x="34" y="22"/>
                </a:lnTo>
                <a:lnTo>
                  <a:pt x="32" y="25"/>
                </a:lnTo>
                <a:lnTo>
                  <a:pt x="29" y="27"/>
                </a:lnTo>
                <a:lnTo>
                  <a:pt x="27" y="30"/>
                </a:lnTo>
                <a:lnTo>
                  <a:pt x="24" y="35"/>
                </a:lnTo>
                <a:lnTo>
                  <a:pt x="22" y="40"/>
                </a:lnTo>
                <a:lnTo>
                  <a:pt x="19" y="44"/>
                </a:lnTo>
                <a:lnTo>
                  <a:pt x="29" y="52"/>
                </a:lnTo>
                <a:lnTo>
                  <a:pt x="36" y="57"/>
                </a:lnTo>
                <a:lnTo>
                  <a:pt x="44" y="59"/>
                </a:lnTo>
                <a:lnTo>
                  <a:pt x="49" y="62"/>
                </a:lnTo>
                <a:lnTo>
                  <a:pt x="56" y="62"/>
                </a:lnTo>
                <a:lnTo>
                  <a:pt x="63" y="62"/>
                </a:lnTo>
                <a:lnTo>
                  <a:pt x="73" y="59"/>
                </a:lnTo>
                <a:lnTo>
                  <a:pt x="85" y="57"/>
                </a:lnTo>
                <a:lnTo>
                  <a:pt x="88" y="57"/>
                </a:lnTo>
                <a:lnTo>
                  <a:pt x="88" y="59"/>
                </a:lnTo>
                <a:lnTo>
                  <a:pt x="90" y="59"/>
                </a:lnTo>
                <a:lnTo>
                  <a:pt x="93" y="62"/>
                </a:lnTo>
                <a:lnTo>
                  <a:pt x="93" y="64"/>
                </a:lnTo>
                <a:close/>
              </a:path>
            </a:pathLst>
          </a:custGeom>
          <a:solidFill>
            <a:srgbClr val="000000"/>
          </a:solidFill>
          <a:ln w="9525">
            <a:noFill/>
            <a:round/>
            <a:headEnd/>
            <a:tailEnd/>
          </a:ln>
        </p:spPr>
        <p:txBody>
          <a:bodyPr/>
          <a:lstStyle/>
          <a:p>
            <a:pPr>
              <a:defRPr/>
            </a:pPr>
            <a:endParaRPr lang="de-DE" sz="1800"/>
          </a:p>
        </p:txBody>
      </p:sp>
      <p:sp>
        <p:nvSpPr>
          <p:cNvPr id="1038" name="Freeform 21">
            <a:extLst>
              <a:ext uri="{FF2B5EF4-FFF2-40B4-BE49-F238E27FC236}">
                <a16:creationId xmlns="" xmlns:a16="http://schemas.microsoft.com/office/drawing/2014/main" id="{05D4FC99-EB20-8781-7803-0C179A7F161B}"/>
              </a:ext>
            </a:extLst>
          </p:cNvPr>
          <p:cNvSpPr>
            <a:spLocks noEditPoints="1"/>
          </p:cNvSpPr>
          <p:nvPr/>
        </p:nvSpPr>
        <p:spPr bwMode="auto">
          <a:xfrm>
            <a:off x="3067051" y="5446713"/>
            <a:ext cx="336549" cy="182562"/>
          </a:xfrm>
          <a:custGeom>
            <a:avLst/>
            <a:gdLst>
              <a:gd name="T0" fmla="*/ 144462 w 159"/>
              <a:gd name="T1" fmla="*/ 152400 h 115"/>
              <a:gd name="T2" fmla="*/ 147637 w 159"/>
              <a:gd name="T3" fmla="*/ 144462 h 115"/>
              <a:gd name="T4" fmla="*/ 147637 w 159"/>
              <a:gd name="T5" fmla="*/ 133350 h 115"/>
              <a:gd name="T6" fmla="*/ 144462 w 159"/>
              <a:gd name="T7" fmla="*/ 128587 h 115"/>
              <a:gd name="T8" fmla="*/ 120650 w 159"/>
              <a:gd name="T9" fmla="*/ 125412 h 115"/>
              <a:gd name="T10" fmla="*/ 88900 w 159"/>
              <a:gd name="T11" fmla="*/ 125412 h 115"/>
              <a:gd name="T12" fmla="*/ 61912 w 159"/>
              <a:gd name="T13" fmla="*/ 117475 h 115"/>
              <a:gd name="T14" fmla="*/ 39687 w 159"/>
              <a:gd name="T15" fmla="*/ 101600 h 115"/>
              <a:gd name="T16" fmla="*/ 26987 w 159"/>
              <a:gd name="T17" fmla="*/ 61912 h 115"/>
              <a:gd name="T18" fmla="*/ 50800 w 159"/>
              <a:gd name="T19" fmla="*/ 42862 h 115"/>
              <a:gd name="T20" fmla="*/ 77787 w 159"/>
              <a:gd name="T21" fmla="*/ 31750 h 115"/>
              <a:gd name="T22" fmla="*/ 131762 w 159"/>
              <a:gd name="T23" fmla="*/ 31750 h 115"/>
              <a:gd name="T24" fmla="*/ 187325 w 159"/>
              <a:gd name="T25" fmla="*/ 58737 h 115"/>
              <a:gd name="T26" fmla="*/ 225425 w 159"/>
              <a:gd name="T27" fmla="*/ 101600 h 115"/>
              <a:gd name="T28" fmla="*/ 206375 w 159"/>
              <a:gd name="T29" fmla="*/ 136525 h 115"/>
              <a:gd name="T30" fmla="*/ 182562 w 159"/>
              <a:gd name="T31" fmla="*/ 144462 h 115"/>
              <a:gd name="T32" fmla="*/ 160337 w 159"/>
              <a:gd name="T33" fmla="*/ 152400 h 115"/>
              <a:gd name="T34" fmla="*/ 139700 w 159"/>
              <a:gd name="T35" fmla="*/ 152400 h 115"/>
              <a:gd name="T36" fmla="*/ 136525 w 159"/>
              <a:gd name="T37" fmla="*/ 152400 h 115"/>
              <a:gd name="T38" fmla="*/ 252412 w 159"/>
              <a:gd name="T39" fmla="*/ 90487 h 115"/>
              <a:gd name="T40" fmla="*/ 244475 w 159"/>
              <a:gd name="T41" fmla="*/ 74612 h 115"/>
              <a:gd name="T42" fmla="*/ 217487 w 159"/>
              <a:gd name="T43" fmla="*/ 50800 h 115"/>
              <a:gd name="T44" fmla="*/ 171450 w 159"/>
              <a:gd name="T45" fmla="*/ 23812 h 115"/>
              <a:gd name="T46" fmla="*/ 123825 w 159"/>
              <a:gd name="T47" fmla="*/ 4762 h 115"/>
              <a:gd name="T48" fmla="*/ 85725 w 159"/>
              <a:gd name="T49" fmla="*/ 0 h 115"/>
              <a:gd name="T50" fmla="*/ 46037 w 159"/>
              <a:gd name="T51" fmla="*/ 7937 h 115"/>
              <a:gd name="T52" fmla="*/ 19050 w 159"/>
              <a:gd name="T53" fmla="*/ 26987 h 115"/>
              <a:gd name="T54" fmla="*/ 3175 w 159"/>
              <a:gd name="T55" fmla="*/ 50800 h 115"/>
              <a:gd name="T56" fmla="*/ 0 w 159"/>
              <a:gd name="T57" fmla="*/ 77787 h 115"/>
              <a:gd name="T58" fmla="*/ 7937 w 159"/>
              <a:gd name="T59" fmla="*/ 104775 h 115"/>
              <a:gd name="T60" fmla="*/ 26987 w 159"/>
              <a:gd name="T61" fmla="*/ 128587 h 115"/>
              <a:gd name="T62" fmla="*/ 61912 w 159"/>
              <a:gd name="T63" fmla="*/ 144462 h 115"/>
              <a:gd name="T64" fmla="*/ 85725 w 159"/>
              <a:gd name="T65" fmla="*/ 152400 h 115"/>
              <a:gd name="T66" fmla="*/ 82550 w 159"/>
              <a:gd name="T67" fmla="*/ 160337 h 115"/>
              <a:gd name="T68" fmla="*/ 85725 w 159"/>
              <a:gd name="T69" fmla="*/ 168275 h 115"/>
              <a:gd name="T70" fmla="*/ 88900 w 159"/>
              <a:gd name="T71" fmla="*/ 171450 h 115"/>
              <a:gd name="T72" fmla="*/ 109537 w 159"/>
              <a:gd name="T73" fmla="*/ 176212 h 115"/>
              <a:gd name="T74" fmla="*/ 128587 w 159"/>
              <a:gd name="T75" fmla="*/ 179387 h 115"/>
              <a:gd name="T76" fmla="*/ 147637 w 159"/>
              <a:gd name="T77" fmla="*/ 182562 h 115"/>
              <a:gd name="T78" fmla="*/ 171450 w 159"/>
              <a:gd name="T79" fmla="*/ 176212 h 115"/>
              <a:gd name="T80" fmla="*/ 201612 w 159"/>
              <a:gd name="T81" fmla="*/ 163512 h 115"/>
              <a:gd name="T82" fmla="*/ 230187 w 159"/>
              <a:gd name="T83" fmla="*/ 155575 h 115"/>
              <a:gd name="T84" fmla="*/ 241300 w 159"/>
              <a:gd name="T85" fmla="*/ 144462 h 115"/>
              <a:gd name="T86" fmla="*/ 249237 w 159"/>
              <a:gd name="T87" fmla="*/ 120650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9" h="115">
                <a:moveTo>
                  <a:pt x="86" y="96"/>
                </a:moveTo>
                <a:lnTo>
                  <a:pt x="91" y="96"/>
                </a:lnTo>
                <a:lnTo>
                  <a:pt x="93" y="93"/>
                </a:lnTo>
                <a:lnTo>
                  <a:pt x="93" y="91"/>
                </a:lnTo>
                <a:lnTo>
                  <a:pt x="96" y="88"/>
                </a:lnTo>
                <a:lnTo>
                  <a:pt x="93" y="84"/>
                </a:lnTo>
                <a:lnTo>
                  <a:pt x="93" y="81"/>
                </a:lnTo>
                <a:lnTo>
                  <a:pt x="91" y="81"/>
                </a:lnTo>
                <a:lnTo>
                  <a:pt x="86" y="79"/>
                </a:lnTo>
                <a:lnTo>
                  <a:pt x="76" y="79"/>
                </a:lnTo>
                <a:lnTo>
                  <a:pt x="66" y="79"/>
                </a:lnTo>
                <a:lnTo>
                  <a:pt x="56" y="79"/>
                </a:lnTo>
                <a:lnTo>
                  <a:pt x="49" y="76"/>
                </a:lnTo>
                <a:lnTo>
                  <a:pt x="39" y="74"/>
                </a:lnTo>
                <a:lnTo>
                  <a:pt x="32" y="69"/>
                </a:lnTo>
                <a:lnTo>
                  <a:pt x="25" y="64"/>
                </a:lnTo>
                <a:lnTo>
                  <a:pt x="17" y="59"/>
                </a:lnTo>
                <a:lnTo>
                  <a:pt x="17" y="39"/>
                </a:lnTo>
                <a:lnTo>
                  <a:pt x="25" y="32"/>
                </a:lnTo>
                <a:lnTo>
                  <a:pt x="32" y="27"/>
                </a:lnTo>
                <a:lnTo>
                  <a:pt x="42" y="22"/>
                </a:lnTo>
                <a:lnTo>
                  <a:pt x="49" y="20"/>
                </a:lnTo>
                <a:lnTo>
                  <a:pt x="66" y="17"/>
                </a:lnTo>
                <a:lnTo>
                  <a:pt x="83" y="20"/>
                </a:lnTo>
                <a:lnTo>
                  <a:pt x="101" y="27"/>
                </a:lnTo>
                <a:lnTo>
                  <a:pt x="118" y="37"/>
                </a:lnTo>
                <a:lnTo>
                  <a:pt x="130" y="49"/>
                </a:lnTo>
                <a:lnTo>
                  <a:pt x="142" y="64"/>
                </a:lnTo>
                <a:lnTo>
                  <a:pt x="137" y="81"/>
                </a:lnTo>
                <a:lnTo>
                  <a:pt x="130" y="86"/>
                </a:lnTo>
                <a:lnTo>
                  <a:pt x="123" y="88"/>
                </a:lnTo>
                <a:lnTo>
                  <a:pt x="115" y="91"/>
                </a:lnTo>
                <a:lnTo>
                  <a:pt x="108" y="93"/>
                </a:lnTo>
                <a:lnTo>
                  <a:pt x="101" y="96"/>
                </a:lnTo>
                <a:lnTo>
                  <a:pt x="96" y="96"/>
                </a:lnTo>
                <a:lnTo>
                  <a:pt x="88" y="96"/>
                </a:lnTo>
                <a:lnTo>
                  <a:pt x="81" y="96"/>
                </a:lnTo>
                <a:lnTo>
                  <a:pt x="86" y="96"/>
                </a:lnTo>
                <a:close/>
                <a:moveTo>
                  <a:pt x="159" y="62"/>
                </a:moveTo>
                <a:lnTo>
                  <a:pt x="159" y="57"/>
                </a:lnTo>
                <a:lnTo>
                  <a:pt x="159" y="52"/>
                </a:lnTo>
                <a:lnTo>
                  <a:pt x="154" y="47"/>
                </a:lnTo>
                <a:lnTo>
                  <a:pt x="150" y="42"/>
                </a:lnTo>
                <a:lnTo>
                  <a:pt x="137" y="32"/>
                </a:lnTo>
                <a:lnTo>
                  <a:pt x="123" y="22"/>
                </a:lnTo>
                <a:lnTo>
                  <a:pt x="108" y="15"/>
                </a:lnTo>
                <a:lnTo>
                  <a:pt x="91" y="8"/>
                </a:lnTo>
                <a:lnTo>
                  <a:pt x="78" y="3"/>
                </a:lnTo>
                <a:lnTo>
                  <a:pt x="69" y="0"/>
                </a:lnTo>
                <a:lnTo>
                  <a:pt x="54" y="0"/>
                </a:lnTo>
                <a:lnTo>
                  <a:pt x="42" y="3"/>
                </a:lnTo>
                <a:lnTo>
                  <a:pt x="29" y="5"/>
                </a:lnTo>
                <a:lnTo>
                  <a:pt x="20" y="10"/>
                </a:lnTo>
                <a:lnTo>
                  <a:pt x="12" y="17"/>
                </a:lnTo>
                <a:lnTo>
                  <a:pt x="7" y="25"/>
                </a:lnTo>
                <a:lnTo>
                  <a:pt x="2" y="32"/>
                </a:lnTo>
                <a:lnTo>
                  <a:pt x="0" y="39"/>
                </a:lnTo>
                <a:lnTo>
                  <a:pt x="0" y="49"/>
                </a:lnTo>
                <a:lnTo>
                  <a:pt x="0" y="57"/>
                </a:lnTo>
                <a:lnTo>
                  <a:pt x="5" y="66"/>
                </a:lnTo>
                <a:lnTo>
                  <a:pt x="10" y="74"/>
                </a:lnTo>
                <a:lnTo>
                  <a:pt x="17" y="81"/>
                </a:lnTo>
                <a:lnTo>
                  <a:pt x="27" y="86"/>
                </a:lnTo>
                <a:lnTo>
                  <a:pt x="39" y="91"/>
                </a:lnTo>
                <a:lnTo>
                  <a:pt x="54" y="96"/>
                </a:lnTo>
                <a:lnTo>
                  <a:pt x="52" y="98"/>
                </a:lnTo>
                <a:lnTo>
                  <a:pt x="52" y="101"/>
                </a:lnTo>
                <a:lnTo>
                  <a:pt x="52" y="103"/>
                </a:lnTo>
                <a:lnTo>
                  <a:pt x="54" y="106"/>
                </a:lnTo>
                <a:lnTo>
                  <a:pt x="56" y="108"/>
                </a:lnTo>
                <a:lnTo>
                  <a:pt x="59" y="108"/>
                </a:lnTo>
                <a:lnTo>
                  <a:pt x="69" y="111"/>
                </a:lnTo>
                <a:lnTo>
                  <a:pt x="76" y="113"/>
                </a:lnTo>
                <a:lnTo>
                  <a:pt x="81" y="113"/>
                </a:lnTo>
                <a:lnTo>
                  <a:pt x="88" y="115"/>
                </a:lnTo>
                <a:lnTo>
                  <a:pt x="93" y="115"/>
                </a:lnTo>
                <a:lnTo>
                  <a:pt x="101" y="113"/>
                </a:lnTo>
                <a:lnTo>
                  <a:pt x="108" y="111"/>
                </a:lnTo>
                <a:lnTo>
                  <a:pt x="115" y="108"/>
                </a:lnTo>
                <a:lnTo>
                  <a:pt x="127" y="103"/>
                </a:lnTo>
                <a:lnTo>
                  <a:pt x="137" y="101"/>
                </a:lnTo>
                <a:lnTo>
                  <a:pt x="145" y="98"/>
                </a:lnTo>
                <a:lnTo>
                  <a:pt x="150" y="96"/>
                </a:lnTo>
                <a:lnTo>
                  <a:pt x="152" y="91"/>
                </a:lnTo>
                <a:lnTo>
                  <a:pt x="154" y="84"/>
                </a:lnTo>
                <a:lnTo>
                  <a:pt x="157" y="76"/>
                </a:lnTo>
                <a:lnTo>
                  <a:pt x="159" y="62"/>
                </a:lnTo>
                <a:close/>
              </a:path>
            </a:pathLst>
          </a:custGeom>
          <a:solidFill>
            <a:srgbClr val="000000"/>
          </a:solidFill>
          <a:ln w="9525">
            <a:noFill/>
            <a:round/>
            <a:headEnd/>
            <a:tailEnd/>
          </a:ln>
        </p:spPr>
        <p:txBody>
          <a:bodyPr/>
          <a:lstStyle/>
          <a:p>
            <a:pPr>
              <a:defRPr/>
            </a:pPr>
            <a:endParaRPr lang="de-DE" sz="1800"/>
          </a:p>
        </p:txBody>
      </p:sp>
      <p:sp>
        <p:nvSpPr>
          <p:cNvPr id="1039" name="Freeform 22">
            <a:extLst>
              <a:ext uri="{FF2B5EF4-FFF2-40B4-BE49-F238E27FC236}">
                <a16:creationId xmlns="" xmlns:a16="http://schemas.microsoft.com/office/drawing/2014/main" id="{7A659CEE-44DF-B260-EB26-D3D91E887041}"/>
              </a:ext>
            </a:extLst>
          </p:cNvPr>
          <p:cNvSpPr>
            <a:spLocks noEditPoints="1"/>
          </p:cNvSpPr>
          <p:nvPr/>
        </p:nvSpPr>
        <p:spPr bwMode="auto">
          <a:xfrm>
            <a:off x="3441700" y="5470526"/>
            <a:ext cx="179917" cy="112713"/>
          </a:xfrm>
          <a:custGeom>
            <a:avLst/>
            <a:gdLst>
              <a:gd name="T0" fmla="*/ 11113 w 85"/>
              <a:gd name="T1" fmla="*/ 34925 h 71"/>
              <a:gd name="T2" fmla="*/ 26988 w 85"/>
              <a:gd name="T3" fmla="*/ 34925 h 71"/>
              <a:gd name="T4" fmla="*/ 38100 w 85"/>
              <a:gd name="T5" fmla="*/ 31750 h 71"/>
              <a:gd name="T6" fmla="*/ 49213 w 85"/>
              <a:gd name="T7" fmla="*/ 31750 h 71"/>
              <a:gd name="T8" fmla="*/ 61913 w 85"/>
              <a:gd name="T9" fmla="*/ 31750 h 71"/>
              <a:gd name="T10" fmla="*/ 69850 w 85"/>
              <a:gd name="T11" fmla="*/ 31750 h 71"/>
              <a:gd name="T12" fmla="*/ 80963 w 85"/>
              <a:gd name="T13" fmla="*/ 34925 h 71"/>
              <a:gd name="T14" fmla="*/ 92075 w 85"/>
              <a:gd name="T15" fmla="*/ 42863 h 71"/>
              <a:gd name="T16" fmla="*/ 107950 w 85"/>
              <a:gd name="T17" fmla="*/ 53975 h 71"/>
              <a:gd name="T18" fmla="*/ 104775 w 85"/>
              <a:gd name="T19" fmla="*/ 61913 h 71"/>
              <a:gd name="T20" fmla="*/ 96838 w 85"/>
              <a:gd name="T21" fmla="*/ 69850 h 71"/>
              <a:gd name="T22" fmla="*/ 88900 w 85"/>
              <a:gd name="T23" fmla="*/ 77788 h 71"/>
              <a:gd name="T24" fmla="*/ 80963 w 85"/>
              <a:gd name="T25" fmla="*/ 85725 h 71"/>
              <a:gd name="T26" fmla="*/ 73025 w 85"/>
              <a:gd name="T27" fmla="*/ 88900 h 71"/>
              <a:gd name="T28" fmla="*/ 65088 w 85"/>
              <a:gd name="T29" fmla="*/ 93663 h 71"/>
              <a:gd name="T30" fmla="*/ 57150 w 85"/>
              <a:gd name="T31" fmla="*/ 88900 h 71"/>
              <a:gd name="T32" fmla="*/ 49213 w 85"/>
              <a:gd name="T33" fmla="*/ 85725 h 71"/>
              <a:gd name="T34" fmla="*/ 49213 w 85"/>
              <a:gd name="T35" fmla="*/ 85725 h 71"/>
              <a:gd name="T36" fmla="*/ 46038 w 85"/>
              <a:gd name="T37" fmla="*/ 80963 h 71"/>
              <a:gd name="T38" fmla="*/ 41275 w 85"/>
              <a:gd name="T39" fmla="*/ 80963 h 71"/>
              <a:gd name="T40" fmla="*/ 38100 w 85"/>
              <a:gd name="T41" fmla="*/ 80963 h 71"/>
              <a:gd name="T42" fmla="*/ 34925 w 85"/>
              <a:gd name="T43" fmla="*/ 85725 h 71"/>
              <a:gd name="T44" fmla="*/ 30163 w 85"/>
              <a:gd name="T45" fmla="*/ 88900 h 71"/>
              <a:gd name="T46" fmla="*/ 30163 w 85"/>
              <a:gd name="T47" fmla="*/ 93663 h 71"/>
              <a:gd name="T48" fmla="*/ 30163 w 85"/>
              <a:gd name="T49" fmla="*/ 101600 h 71"/>
              <a:gd name="T50" fmla="*/ 34925 w 85"/>
              <a:gd name="T51" fmla="*/ 104775 h 71"/>
              <a:gd name="T52" fmla="*/ 34925 w 85"/>
              <a:gd name="T53" fmla="*/ 104775 h 71"/>
              <a:gd name="T54" fmla="*/ 41275 w 85"/>
              <a:gd name="T55" fmla="*/ 109538 h 71"/>
              <a:gd name="T56" fmla="*/ 49213 w 85"/>
              <a:gd name="T57" fmla="*/ 112713 h 71"/>
              <a:gd name="T58" fmla="*/ 57150 w 85"/>
              <a:gd name="T59" fmla="*/ 112713 h 71"/>
              <a:gd name="T60" fmla="*/ 69850 w 85"/>
              <a:gd name="T61" fmla="*/ 112713 h 71"/>
              <a:gd name="T62" fmla="*/ 92075 w 85"/>
              <a:gd name="T63" fmla="*/ 104775 h 71"/>
              <a:gd name="T64" fmla="*/ 112713 w 85"/>
              <a:gd name="T65" fmla="*/ 93663 h 71"/>
              <a:gd name="T66" fmla="*/ 120650 w 85"/>
              <a:gd name="T67" fmla="*/ 85725 h 71"/>
              <a:gd name="T68" fmla="*/ 127000 w 85"/>
              <a:gd name="T69" fmla="*/ 77788 h 71"/>
              <a:gd name="T70" fmla="*/ 131763 w 85"/>
              <a:gd name="T71" fmla="*/ 69850 h 71"/>
              <a:gd name="T72" fmla="*/ 134938 w 85"/>
              <a:gd name="T73" fmla="*/ 61913 h 71"/>
              <a:gd name="T74" fmla="*/ 134938 w 85"/>
              <a:gd name="T75" fmla="*/ 50800 h 71"/>
              <a:gd name="T76" fmla="*/ 131763 w 85"/>
              <a:gd name="T77" fmla="*/ 42863 h 71"/>
              <a:gd name="T78" fmla="*/ 123825 w 85"/>
              <a:gd name="T79" fmla="*/ 31750 h 71"/>
              <a:gd name="T80" fmla="*/ 112713 w 85"/>
              <a:gd name="T81" fmla="*/ 23813 h 71"/>
              <a:gd name="T82" fmla="*/ 96838 w 85"/>
              <a:gd name="T83" fmla="*/ 11113 h 71"/>
              <a:gd name="T84" fmla="*/ 84138 w 85"/>
              <a:gd name="T85" fmla="*/ 3175 h 71"/>
              <a:gd name="T86" fmla="*/ 73025 w 85"/>
              <a:gd name="T87" fmla="*/ 0 h 71"/>
              <a:gd name="T88" fmla="*/ 61913 w 85"/>
              <a:gd name="T89" fmla="*/ 0 h 71"/>
              <a:gd name="T90" fmla="*/ 53975 w 85"/>
              <a:gd name="T91" fmla="*/ 0 h 71"/>
              <a:gd name="T92" fmla="*/ 41275 w 85"/>
              <a:gd name="T93" fmla="*/ 3175 h 71"/>
              <a:gd name="T94" fmla="*/ 26988 w 85"/>
              <a:gd name="T95" fmla="*/ 3175 h 71"/>
              <a:gd name="T96" fmla="*/ 11113 w 85"/>
              <a:gd name="T97" fmla="*/ 7938 h 71"/>
              <a:gd name="T98" fmla="*/ 6350 w 85"/>
              <a:gd name="T99" fmla="*/ 11113 h 71"/>
              <a:gd name="T100" fmla="*/ 6350 w 85"/>
              <a:gd name="T101" fmla="*/ 15875 h 71"/>
              <a:gd name="T102" fmla="*/ 3175 w 85"/>
              <a:gd name="T103" fmla="*/ 19050 h 71"/>
              <a:gd name="T104" fmla="*/ 0 w 85"/>
              <a:gd name="T105" fmla="*/ 23813 h 71"/>
              <a:gd name="T106" fmla="*/ 0 w 85"/>
              <a:gd name="T107" fmla="*/ 26988 h 71"/>
              <a:gd name="T108" fmla="*/ 0 w 85"/>
              <a:gd name="T109" fmla="*/ 31750 h 71"/>
              <a:gd name="T110" fmla="*/ 3175 w 85"/>
              <a:gd name="T111" fmla="*/ 34925 h 71"/>
              <a:gd name="T112" fmla="*/ 11113 w 85"/>
              <a:gd name="T113" fmla="*/ 34925 h 71"/>
              <a:gd name="T114" fmla="*/ 57150 w 85"/>
              <a:gd name="T115" fmla="*/ 23813 h 71"/>
              <a:gd name="T116" fmla="*/ 19050 w 85"/>
              <a:gd name="T117" fmla="*/ 11113 h 71"/>
              <a:gd name="T118" fmla="*/ 57150 w 85"/>
              <a:gd name="T119" fmla="*/ 23813 h 71"/>
              <a:gd name="T120" fmla="*/ 34925 w 85"/>
              <a:gd name="T121" fmla="*/ 104775 h 71"/>
              <a:gd name="T122" fmla="*/ 34925 w 85"/>
              <a:gd name="T123" fmla="*/ 104775 h 71"/>
              <a:gd name="T124" fmla="*/ 34925 w 85"/>
              <a:gd name="T125" fmla="*/ 104775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5" h="71">
                <a:moveTo>
                  <a:pt x="7" y="22"/>
                </a:moveTo>
                <a:lnTo>
                  <a:pt x="17" y="22"/>
                </a:lnTo>
                <a:lnTo>
                  <a:pt x="24" y="20"/>
                </a:lnTo>
                <a:lnTo>
                  <a:pt x="31" y="20"/>
                </a:lnTo>
                <a:lnTo>
                  <a:pt x="39" y="20"/>
                </a:lnTo>
                <a:lnTo>
                  <a:pt x="44" y="20"/>
                </a:lnTo>
                <a:lnTo>
                  <a:pt x="51" y="22"/>
                </a:lnTo>
                <a:lnTo>
                  <a:pt x="58" y="27"/>
                </a:lnTo>
                <a:lnTo>
                  <a:pt x="68" y="34"/>
                </a:lnTo>
                <a:lnTo>
                  <a:pt x="66" y="39"/>
                </a:lnTo>
                <a:lnTo>
                  <a:pt x="61" y="44"/>
                </a:lnTo>
                <a:lnTo>
                  <a:pt x="56" y="49"/>
                </a:lnTo>
                <a:lnTo>
                  <a:pt x="51" y="54"/>
                </a:lnTo>
                <a:lnTo>
                  <a:pt x="46" y="56"/>
                </a:lnTo>
                <a:lnTo>
                  <a:pt x="41" y="59"/>
                </a:lnTo>
                <a:lnTo>
                  <a:pt x="36" y="56"/>
                </a:lnTo>
                <a:lnTo>
                  <a:pt x="31" y="54"/>
                </a:lnTo>
                <a:lnTo>
                  <a:pt x="29" y="51"/>
                </a:lnTo>
                <a:lnTo>
                  <a:pt x="26" y="51"/>
                </a:lnTo>
                <a:lnTo>
                  <a:pt x="24" y="51"/>
                </a:lnTo>
                <a:lnTo>
                  <a:pt x="22" y="54"/>
                </a:lnTo>
                <a:lnTo>
                  <a:pt x="19" y="56"/>
                </a:lnTo>
                <a:lnTo>
                  <a:pt x="19" y="59"/>
                </a:lnTo>
                <a:lnTo>
                  <a:pt x="19" y="64"/>
                </a:lnTo>
                <a:lnTo>
                  <a:pt x="22" y="66"/>
                </a:lnTo>
                <a:lnTo>
                  <a:pt x="26" y="69"/>
                </a:lnTo>
                <a:lnTo>
                  <a:pt x="31" y="71"/>
                </a:lnTo>
                <a:lnTo>
                  <a:pt x="36" y="71"/>
                </a:lnTo>
                <a:lnTo>
                  <a:pt x="44" y="71"/>
                </a:lnTo>
                <a:lnTo>
                  <a:pt x="58" y="66"/>
                </a:lnTo>
                <a:lnTo>
                  <a:pt x="71" y="59"/>
                </a:lnTo>
                <a:lnTo>
                  <a:pt x="76" y="54"/>
                </a:lnTo>
                <a:lnTo>
                  <a:pt x="80" y="49"/>
                </a:lnTo>
                <a:lnTo>
                  <a:pt x="83" y="44"/>
                </a:lnTo>
                <a:lnTo>
                  <a:pt x="85" y="39"/>
                </a:lnTo>
                <a:lnTo>
                  <a:pt x="85" y="32"/>
                </a:lnTo>
                <a:lnTo>
                  <a:pt x="83" y="27"/>
                </a:lnTo>
                <a:lnTo>
                  <a:pt x="78" y="20"/>
                </a:lnTo>
                <a:lnTo>
                  <a:pt x="71" y="15"/>
                </a:lnTo>
                <a:lnTo>
                  <a:pt x="61" y="7"/>
                </a:lnTo>
                <a:lnTo>
                  <a:pt x="53" y="2"/>
                </a:lnTo>
                <a:lnTo>
                  <a:pt x="46" y="0"/>
                </a:lnTo>
                <a:lnTo>
                  <a:pt x="39" y="0"/>
                </a:lnTo>
                <a:lnTo>
                  <a:pt x="34" y="0"/>
                </a:lnTo>
                <a:lnTo>
                  <a:pt x="26" y="2"/>
                </a:lnTo>
                <a:lnTo>
                  <a:pt x="17" y="2"/>
                </a:lnTo>
                <a:lnTo>
                  <a:pt x="7" y="5"/>
                </a:lnTo>
                <a:lnTo>
                  <a:pt x="4" y="7"/>
                </a:lnTo>
                <a:lnTo>
                  <a:pt x="4" y="10"/>
                </a:lnTo>
                <a:lnTo>
                  <a:pt x="2" y="12"/>
                </a:lnTo>
                <a:lnTo>
                  <a:pt x="0" y="15"/>
                </a:lnTo>
                <a:lnTo>
                  <a:pt x="0" y="17"/>
                </a:lnTo>
                <a:lnTo>
                  <a:pt x="0" y="20"/>
                </a:lnTo>
                <a:lnTo>
                  <a:pt x="2" y="22"/>
                </a:lnTo>
                <a:lnTo>
                  <a:pt x="7" y="22"/>
                </a:lnTo>
                <a:close/>
                <a:moveTo>
                  <a:pt x="36" y="15"/>
                </a:moveTo>
                <a:lnTo>
                  <a:pt x="12" y="7"/>
                </a:lnTo>
                <a:lnTo>
                  <a:pt x="36" y="15"/>
                </a:lnTo>
                <a:close/>
                <a:moveTo>
                  <a:pt x="22" y="66"/>
                </a:moveTo>
                <a:lnTo>
                  <a:pt x="22" y="66"/>
                </a:lnTo>
                <a:close/>
              </a:path>
            </a:pathLst>
          </a:custGeom>
          <a:solidFill>
            <a:srgbClr val="000000"/>
          </a:solidFill>
          <a:ln w="9525">
            <a:noFill/>
            <a:round/>
            <a:headEnd/>
            <a:tailEnd/>
          </a:ln>
        </p:spPr>
        <p:txBody>
          <a:bodyPr/>
          <a:lstStyle/>
          <a:p>
            <a:pPr>
              <a:defRPr/>
            </a:pPr>
            <a:endParaRPr lang="de-DE" sz="1800"/>
          </a:p>
        </p:txBody>
      </p:sp>
      <p:sp>
        <p:nvSpPr>
          <p:cNvPr id="1040" name="Freeform 23">
            <a:extLst>
              <a:ext uri="{FF2B5EF4-FFF2-40B4-BE49-F238E27FC236}">
                <a16:creationId xmlns="" xmlns:a16="http://schemas.microsoft.com/office/drawing/2014/main" id="{1DE8F496-183D-2D79-7044-1B40AB30CBF0}"/>
              </a:ext>
            </a:extLst>
          </p:cNvPr>
          <p:cNvSpPr>
            <a:spLocks/>
          </p:cNvSpPr>
          <p:nvPr/>
        </p:nvSpPr>
        <p:spPr bwMode="auto">
          <a:xfrm>
            <a:off x="2859618" y="5502276"/>
            <a:ext cx="118533" cy="53975"/>
          </a:xfrm>
          <a:custGeom>
            <a:avLst/>
            <a:gdLst>
              <a:gd name="T0" fmla="*/ 77788 w 56"/>
              <a:gd name="T1" fmla="*/ 22225 h 34"/>
              <a:gd name="T2" fmla="*/ 80963 w 56"/>
              <a:gd name="T3" fmla="*/ 22225 h 34"/>
              <a:gd name="T4" fmla="*/ 85725 w 56"/>
              <a:gd name="T5" fmla="*/ 19050 h 34"/>
              <a:gd name="T6" fmla="*/ 88900 w 56"/>
              <a:gd name="T7" fmla="*/ 14288 h 34"/>
              <a:gd name="T8" fmla="*/ 88900 w 56"/>
              <a:gd name="T9" fmla="*/ 11113 h 34"/>
              <a:gd name="T10" fmla="*/ 85725 w 56"/>
              <a:gd name="T11" fmla="*/ 3175 h 34"/>
              <a:gd name="T12" fmla="*/ 85725 w 56"/>
              <a:gd name="T13" fmla="*/ 0 h 34"/>
              <a:gd name="T14" fmla="*/ 80963 w 56"/>
              <a:gd name="T15" fmla="*/ 0 h 34"/>
              <a:gd name="T16" fmla="*/ 74613 w 56"/>
              <a:gd name="T17" fmla="*/ 0 h 34"/>
              <a:gd name="T18" fmla="*/ 74613 w 56"/>
              <a:gd name="T19" fmla="*/ 0 h 34"/>
              <a:gd name="T20" fmla="*/ 61913 w 56"/>
              <a:gd name="T21" fmla="*/ 0 h 34"/>
              <a:gd name="T22" fmla="*/ 53975 w 56"/>
              <a:gd name="T23" fmla="*/ 3175 h 34"/>
              <a:gd name="T24" fmla="*/ 42863 w 56"/>
              <a:gd name="T25" fmla="*/ 6350 h 34"/>
              <a:gd name="T26" fmla="*/ 34925 w 56"/>
              <a:gd name="T27" fmla="*/ 6350 h 34"/>
              <a:gd name="T28" fmla="*/ 26988 w 56"/>
              <a:gd name="T29" fmla="*/ 11113 h 34"/>
              <a:gd name="T30" fmla="*/ 19050 w 56"/>
              <a:gd name="T31" fmla="*/ 19050 h 34"/>
              <a:gd name="T32" fmla="*/ 11113 w 56"/>
              <a:gd name="T33" fmla="*/ 26988 h 34"/>
              <a:gd name="T34" fmla="*/ 3175 w 56"/>
              <a:gd name="T35" fmla="*/ 34925 h 34"/>
              <a:gd name="T36" fmla="*/ 3175 w 56"/>
              <a:gd name="T37" fmla="*/ 34925 h 34"/>
              <a:gd name="T38" fmla="*/ 0 w 56"/>
              <a:gd name="T39" fmla="*/ 38100 h 34"/>
              <a:gd name="T40" fmla="*/ 0 w 56"/>
              <a:gd name="T41" fmla="*/ 42863 h 34"/>
              <a:gd name="T42" fmla="*/ 3175 w 56"/>
              <a:gd name="T43" fmla="*/ 46038 h 34"/>
              <a:gd name="T44" fmla="*/ 3175 w 56"/>
              <a:gd name="T45" fmla="*/ 49213 h 34"/>
              <a:gd name="T46" fmla="*/ 7938 w 56"/>
              <a:gd name="T47" fmla="*/ 53975 h 34"/>
              <a:gd name="T48" fmla="*/ 15875 w 56"/>
              <a:gd name="T49" fmla="*/ 53975 h 34"/>
              <a:gd name="T50" fmla="*/ 19050 w 56"/>
              <a:gd name="T51" fmla="*/ 53975 h 34"/>
              <a:gd name="T52" fmla="*/ 23813 w 56"/>
              <a:gd name="T53" fmla="*/ 49213 h 34"/>
              <a:gd name="T54" fmla="*/ 23813 w 56"/>
              <a:gd name="T55" fmla="*/ 49213 h 34"/>
              <a:gd name="T56" fmla="*/ 31750 w 56"/>
              <a:gd name="T57" fmla="*/ 46038 h 34"/>
              <a:gd name="T58" fmla="*/ 34925 w 56"/>
              <a:gd name="T59" fmla="*/ 38100 h 34"/>
              <a:gd name="T60" fmla="*/ 42863 w 56"/>
              <a:gd name="T61" fmla="*/ 34925 h 34"/>
              <a:gd name="T62" fmla="*/ 46038 w 56"/>
              <a:gd name="T63" fmla="*/ 30163 h 34"/>
              <a:gd name="T64" fmla="*/ 53975 w 56"/>
              <a:gd name="T65" fmla="*/ 30163 h 34"/>
              <a:gd name="T66" fmla="*/ 58738 w 56"/>
              <a:gd name="T67" fmla="*/ 26988 h 34"/>
              <a:gd name="T68" fmla="*/ 66675 w 56"/>
              <a:gd name="T69" fmla="*/ 26988 h 34"/>
              <a:gd name="T70" fmla="*/ 77788 w 56"/>
              <a:gd name="T71" fmla="*/ 22225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34">
                <a:moveTo>
                  <a:pt x="49" y="14"/>
                </a:moveTo>
                <a:lnTo>
                  <a:pt x="51" y="14"/>
                </a:lnTo>
                <a:lnTo>
                  <a:pt x="54" y="12"/>
                </a:lnTo>
                <a:lnTo>
                  <a:pt x="56" y="9"/>
                </a:lnTo>
                <a:lnTo>
                  <a:pt x="56" y="7"/>
                </a:lnTo>
                <a:lnTo>
                  <a:pt x="54" y="2"/>
                </a:lnTo>
                <a:lnTo>
                  <a:pt x="54" y="0"/>
                </a:lnTo>
                <a:lnTo>
                  <a:pt x="51" y="0"/>
                </a:lnTo>
                <a:lnTo>
                  <a:pt x="47" y="0"/>
                </a:lnTo>
                <a:lnTo>
                  <a:pt x="39" y="0"/>
                </a:lnTo>
                <a:lnTo>
                  <a:pt x="34" y="2"/>
                </a:lnTo>
                <a:lnTo>
                  <a:pt x="27" y="4"/>
                </a:lnTo>
                <a:lnTo>
                  <a:pt x="22" y="4"/>
                </a:lnTo>
                <a:lnTo>
                  <a:pt x="17" y="7"/>
                </a:lnTo>
                <a:lnTo>
                  <a:pt x="12" y="12"/>
                </a:lnTo>
                <a:lnTo>
                  <a:pt x="7" y="17"/>
                </a:lnTo>
                <a:lnTo>
                  <a:pt x="2" y="22"/>
                </a:lnTo>
                <a:lnTo>
                  <a:pt x="0" y="24"/>
                </a:lnTo>
                <a:lnTo>
                  <a:pt x="0" y="27"/>
                </a:lnTo>
                <a:lnTo>
                  <a:pt x="2" y="29"/>
                </a:lnTo>
                <a:lnTo>
                  <a:pt x="2" y="31"/>
                </a:lnTo>
                <a:lnTo>
                  <a:pt x="5" y="34"/>
                </a:lnTo>
                <a:lnTo>
                  <a:pt x="10" y="34"/>
                </a:lnTo>
                <a:lnTo>
                  <a:pt x="12" y="34"/>
                </a:lnTo>
                <a:lnTo>
                  <a:pt x="15" y="31"/>
                </a:lnTo>
                <a:lnTo>
                  <a:pt x="20" y="29"/>
                </a:lnTo>
                <a:lnTo>
                  <a:pt x="22" y="24"/>
                </a:lnTo>
                <a:lnTo>
                  <a:pt x="27" y="22"/>
                </a:lnTo>
                <a:lnTo>
                  <a:pt x="29" y="19"/>
                </a:lnTo>
                <a:lnTo>
                  <a:pt x="34" y="19"/>
                </a:lnTo>
                <a:lnTo>
                  <a:pt x="37" y="17"/>
                </a:lnTo>
                <a:lnTo>
                  <a:pt x="42" y="17"/>
                </a:lnTo>
                <a:lnTo>
                  <a:pt x="49" y="14"/>
                </a:lnTo>
                <a:close/>
              </a:path>
            </a:pathLst>
          </a:custGeom>
          <a:solidFill>
            <a:srgbClr val="000000"/>
          </a:solidFill>
          <a:ln w="9525">
            <a:noFill/>
            <a:round/>
            <a:headEnd/>
            <a:tailEnd/>
          </a:ln>
        </p:spPr>
        <p:txBody>
          <a:bodyPr/>
          <a:lstStyle/>
          <a:p>
            <a:pPr>
              <a:defRPr/>
            </a:pPr>
            <a:endParaRPr lang="de-DE" sz="1800"/>
          </a:p>
        </p:txBody>
      </p:sp>
      <p:sp>
        <p:nvSpPr>
          <p:cNvPr id="1041" name="Freeform 24">
            <a:extLst>
              <a:ext uri="{FF2B5EF4-FFF2-40B4-BE49-F238E27FC236}">
                <a16:creationId xmlns="" xmlns:a16="http://schemas.microsoft.com/office/drawing/2014/main" id="{75D3E5AF-F68F-3C6E-43C8-3A7543F95404}"/>
              </a:ext>
            </a:extLst>
          </p:cNvPr>
          <p:cNvSpPr>
            <a:spLocks noEditPoints="1"/>
          </p:cNvSpPr>
          <p:nvPr/>
        </p:nvSpPr>
        <p:spPr bwMode="auto">
          <a:xfrm>
            <a:off x="3041651" y="5602289"/>
            <a:ext cx="86783" cy="47625"/>
          </a:xfrm>
          <a:custGeom>
            <a:avLst/>
            <a:gdLst>
              <a:gd name="T0" fmla="*/ 22225 w 41"/>
              <a:gd name="T1" fmla="*/ 4763 h 30"/>
              <a:gd name="T2" fmla="*/ 15875 w 41"/>
              <a:gd name="T3" fmla="*/ 0 h 30"/>
              <a:gd name="T4" fmla="*/ 11112 w 41"/>
              <a:gd name="T5" fmla="*/ 0 h 30"/>
              <a:gd name="T6" fmla="*/ 7937 w 41"/>
              <a:gd name="T7" fmla="*/ 4763 h 30"/>
              <a:gd name="T8" fmla="*/ 3175 w 41"/>
              <a:gd name="T9" fmla="*/ 4763 h 30"/>
              <a:gd name="T10" fmla="*/ 0 w 41"/>
              <a:gd name="T11" fmla="*/ 7938 h 30"/>
              <a:gd name="T12" fmla="*/ 0 w 41"/>
              <a:gd name="T13" fmla="*/ 15875 h 30"/>
              <a:gd name="T14" fmla="*/ 0 w 41"/>
              <a:gd name="T15" fmla="*/ 20638 h 30"/>
              <a:gd name="T16" fmla="*/ 3175 w 41"/>
              <a:gd name="T17" fmla="*/ 23813 h 30"/>
              <a:gd name="T18" fmla="*/ 3175 w 41"/>
              <a:gd name="T19" fmla="*/ 23813 h 30"/>
              <a:gd name="T20" fmla="*/ 7937 w 41"/>
              <a:gd name="T21" fmla="*/ 26988 h 30"/>
              <a:gd name="T22" fmla="*/ 15875 w 41"/>
              <a:gd name="T23" fmla="*/ 31750 h 30"/>
              <a:gd name="T24" fmla="*/ 26987 w 41"/>
              <a:gd name="T25" fmla="*/ 39688 h 30"/>
              <a:gd name="T26" fmla="*/ 38100 w 41"/>
              <a:gd name="T27" fmla="*/ 42863 h 30"/>
              <a:gd name="T28" fmla="*/ 46037 w 41"/>
              <a:gd name="T29" fmla="*/ 47625 h 30"/>
              <a:gd name="T30" fmla="*/ 58737 w 41"/>
              <a:gd name="T31" fmla="*/ 47625 h 30"/>
              <a:gd name="T32" fmla="*/ 65087 w 41"/>
              <a:gd name="T33" fmla="*/ 42863 h 30"/>
              <a:gd name="T34" fmla="*/ 65087 w 41"/>
              <a:gd name="T35" fmla="*/ 34925 h 30"/>
              <a:gd name="T36" fmla="*/ 65087 w 41"/>
              <a:gd name="T37" fmla="*/ 31750 h 30"/>
              <a:gd name="T38" fmla="*/ 65087 w 41"/>
              <a:gd name="T39" fmla="*/ 26988 h 30"/>
              <a:gd name="T40" fmla="*/ 61912 w 41"/>
              <a:gd name="T41" fmla="*/ 26988 h 30"/>
              <a:gd name="T42" fmla="*/ 61912 w 41"/>
              <a:gd name="T43" fmla="*/ 23813 h 30"/>
              <a:gd name="T44" fmla="*/ 58737 w 41"/>
              <a:gd name="T45" fmla="*/ 23813 h 30"/>
              <a:gd name="T46" fmla="*/ 58737 w 41"/>
              <a:gd name="T47" fmla="*/ 23813 h 30"/>
              <a:gd name="T48" fmla="*/ 58737 w 41"/>
              <a:gd name="T49" fmla="*/ 23813 h 30"/>
              <a:gd name="T50" fmla="*/ 53975 w 41"/>
              <a:gd name="T51" fmla="*/ 23813 h 30"/>
              <a:gd name="T52" fmla="*/ 50800 w 41"/>
              <a:gd name="T53" fmla="*/ 20638 h 30"/>
              <a:gd name="T54" fmla="*/ 46037 w 41"/>
              <a:gd name="T55" fmla="*/ 20638 h 30"/>
              <a:gd name="T56" fmla="*/ 42862 w 41"/>
              <a:gd name="T57" fmla="*/ 15875 h 30"/>
              <a:gd name="T58" fmla="*/ 38100 w 41"/>
              <a:gd name="T59" fmla="*/ 15875 h 30"/>
              <a:gd name="T60" fmla="*/ 34925 w 41"/>
              <a:gd name="T61" fmla="*/ 12700 h 30"/>
              <a:gd name="T62" fmla="*/ 30162 w 41"/>
              <a:gd name="T63" fmla="*/ 12700 h 30"/>
              <a:gd name="T64" fmla="*/ 26987 w 41"/>
              <a:gd name="T65" fmla="*/ 7938 h 30"/>
              <a:gd name="T66" fmla="*/ 22225 w 41"/>
              <a:gd name="T67" fmla="*/ 4763 h 30"/>
              <a:gd name="T68" fmla="*/ 22225 w 41"/>
              <a:gd name="T69" fmla="*/ 4763 h 30"/>
              <a:gd name="T70" fmla="*/ 3175 w 41"/>
              <a:gd name="T71" fmla="*/ 23813 h 30"/>
              <a:gd name="T72" fmla="*/ 3175 w 41"/>
              <a:gd name="T73" fmla="*/ 23813 h 30"/>
              <a:gd name="T74" fmla="*/ 3175 w 41"/>
              <a:gd name="T75" fmla="*/ 23813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1" h="30">
                <a:moveTo>
                  <a:pt x="14" y="3"/>
                </a:moveTo>
                <a:lnTo>
                  <a:pt x="10" y="0"/>
                </a:lnTo>
                <a:lnTo>
                  <a:pt x="7" y="0"/>
                </a:lnTo>
                <a:lnTo>
                  <a:pt x="5" y="3"/>
                </a:lnTo>
                <a:lnTo>
                  <a:pt x="2" y="3"/>
                </a:lnTo>
                <a:lnTo>
                  <a:pt x="0" y="5"/>
                </a:lnTo>
                <a:lnTo>
                  <a:pt x="0" y="10"/>
                </a:lnTo>
                <a:lnTo>
                  <a:pt x="0" y="13"/>
                </a:lnTo>
                <a:lnTo>
                  <a:pt x="2" y="15"/>
                </a:lnTo>
                <a:lnTo>
                  <a:pt x="5" y="17"/>
                </a:lnTo>
                <a:lnTo>
                  <a:pt x="10" y="20"/>
                </a:lnTo>
                <a:lnTo>
                  <a:pt x="17" y="25"/>
                </a:lnTo>
                <a:lnTo>
                  <a:pt x="24" y="27"/>
                </a:lnTo>
                <a:lnTo>
                  <a:pt x="29" y="30"/>
                </a:lnTo>
                <a:lnTo>
                  <a:pt x="37" y="30"/>
                </a:lnTo>
                <a:lnTo>
                  <a:pt x="41" y="27"/>
                </a:lnTo>
                <a:lnTo>
                  <a:pt x="41" y="22"/>
                </a:lnTo>
                <a:lnTo>
                  <a:pt x="41" y="20"/>
                </a:lnTo>
                <a:lnTo>
                  <a:pt x="41" y="17"/>
                </a:lnTo>
                <a:lnTo>
                  <a:pt x="39" y="17"/>
                </a:lnTo>
                <a:lnTo>
                  <a:pt x="39" y="15"/>
                </a:lnTo>
                <a:lnTo>
                  <a:pt x="37" y="15"/>
                </a:lnTo>
                <a:lnTo>
                  <a:pt x="34" y="15"/>
                </a:lnTo>
                <a:lnTo>
                  <a:pt x="32" y="13"/>
                </a:lnTo>
                <a:lnTo>
                  <a:pt x="29" y="13"/>
                </a:lnTo>
                <a:lnTo>
                  <a:pt x="27" y="10"/>
                </a:lnTo>
                <a:lnTo>
                  <a:pt x="24" y="10"/>
                </a:lnTo>
                <a:lnTo>
                  <a:pt x="22" y="8"/>
                </a:lnTo>
                <a:lnTo>
                  <a:pt x="19" y="8"/>
                </a:lnTo>
                <a:lnTo>
                  <a:pt x="17" y="5"/>
                </a:lnTo>
                <a:lnTo>
                  <a:pt x="14" y="3"/>
                </a:lnTo>
                <a:close/>
                <a:moveTo>
                  <a:pt x="2" y="15"/>
                </a:moveTo>
                <a:lnTo>
                  <a:pt x="2" y="15"/>
                </a:lnTo>
                <a:close/>
              </a:path>
            </a:pathLst>
          </a:custGeom>
          <a:solidFill>
            <a:srgbClr val="000000"/>
          </a:solidFill>
          <a:ln w="9525">
            <a:noFill/>
            <a:round/>
            <a:headEnd/>
            <a:tailEnd/>
          </a:ln>
        </p:spPr>
        <p:txBody>
          <a:bodyPr/>
          <a:lstStyle/>
          <a:p>
            <a:pPr>
              <a:defRPr/>
            </a:pPr>
            <a:endParaRPr lang="de-DE" sz="1800"/>
          </a:p>
        </p:txBody>
      </p:sp>
      <p:sp>
        <p:nvSpPr>
          <p:cNvPr id="1042" name="Freeform 25">
            <a:extLst>
              <a:ext uri="{FF2B5EF4-FFF2-40B4-BE49-F238E27FC236}">
                <a16:creationId xmlns="" xmlns:a16="http://schemas.microsoft.com/office/drawing/2014/main" id="{48DF5DC3-66B8-9EDA-D707-C9B3A1EBCAC0}"/>
              </a:ext>
            </a:extLst>
          </p:cNvPr>
          <p:cNvSpPr>
            <a:spLocks/>
          </p:cNvSpPr>
          <p:nvPr/>
        </p:nvSpPr>
        <p:spPr bwMode="auto">
          <a:xfrm>
            <a:off x="207434" y="4816476"/>
            <a:ext cx="4536017" cy="708025"/>
          </a:xfrm>
          <a:custGeom>
            <a:avLst/>
            <a:gdLst>
              <a:gd name="T0" fmla="*/ 179388 w 2143"/>
              <a:gd name="T1" fmla="*/ 46038 h 446"/>
              <a:gd name="T2" fmla="*/ 334963 w 2143"/>
              <a:gd name="T3" fmla="*/ 93663 h 446"/>
              <a:gd name="T4" fmla="*/ 312738 w 2143"/>
              <a:gd name="T5" fmla="*/ 147638 h 446"/>
              <a:gd name="T6" fmla="*/ 393700 w 2143"/>
              <a:gd name="T7" fmla="*/ 195263 h 446"/>
              <a:gd name="T8" fmla="*/ 554038 w 2143"/>
              <a:gd name="T9" fmla="*/ 195263 h 446"/>
              <a:gd name="T10" fmla="*/ 584200 w 2143"/>
              <a:gd name="T11" fmla="*/ 311150 h 446"/>
              <a:gd name="T12" fmla="*/ 712788 w 2143"/>
              <a:gd name="T13" fmla="*/ 366713 h 446"/>
              <a:gd name="T14" fmla="*/ 841375 w 2143"/>
              <a:gd name="T15" fmla="*/ 373063 h 446"/>
              <a:gd name="T16" fmla="*/ 1004888 w 2143"/>
              <a:gd name="T17" fmla="*/ 366713 h 446"/>
              <a:gd name="T18" fmla="*/ 1136650 w 2143"/>
              <a:gd name="T19" fmla="*/ 361950 h 446"/>
              <a:gd name="T20" fmla="*/ 1179513 w 2143"/>
              <a:gd name="T21" fmla="*/ 373063 h 446"/>
              <a:gd name="T22" fmla="*/ 1144588 w 2143"/>
              <a:gd name="T23" fmla="*/ 404813 h 446"/>
              <a:gd name="T24" fmla="*/ 1195388 w 2143"/>
              <a:gd name="T25" fmla="*/ 415925 h 446"/>
              <a:gd name="T26" fmla="*/ 1377950 w 2143"/>
              <a:gd name="T27" fmla="*/ 401638 h 446"/>
              <a:gd name="T28" fmla="*/ 1658938 w 2143"/>
              <a:gd name="T29" fmla="*/ 385763 h 446"/>
              <a:gd name="T30" fmla="*/ 1814513 w 2143"/>
              <a:gd name="T31" fmla="*/ 401638 h 446"/>
              <a:gd name="T32" fmla="*/ 1836738 w 2143"/>
              <a:gd name="T33" fmla="*/ 450850 h 446"/>
              <a:gd name="T34" fmla="*/ 1922463 w 2143"/>
              <a:gd name="T35" fmla="*/ 498475 h 446"/>
              <a:gd name="T36" fmla="*/ 2125663 w 2143"/>
              <a:gd name="T37" fmla="*/ 506413 h 446"/>
              <a:gd name="T38" fmla="*/ 2413000 w 2143"/>
              <a:gd name="T39" fmla="*/ 490538 h 446"/>
              <a:gd name="T40" fmla="*/ 2541588 w 2143"/>
              <a:gd name="T41" fmla="*/ 528638 h 446"/>
              <a:gd name="T42" fmla="*/ 2560638 w 2143"/>
              <a:gd name="T43" fmla="*/ 595313 h 446"/>
              <a:gd name="T44" fmla="*/ 2654300 w 2143"/>
              <a:gd name="T45" fmla="*/ 638175 h 446"/>
              <a:gd name="T46" fmla="*/ 3152775 w 2143"/>
              <a:gd name="T47" fmla="*/ 681038 h 446"/>
              <a:gd name="T48" fmla="*/ 3332163 w 2143"/>
              <a:gd name="T49" fmla="*/ 704850 h 446"/>
              <a:gd name="T50" fmla="*/ 3402013 w 2143"/>
              <a:gd name="T51" fmla="*/ 692150 h 446"/>
              <a:gd name="T52" fmla="*/ 3332163 w 2143"/>
              <a:gd name="T53" fmla="*/ 677863 h 446"/>
              <a:gd name="T54" fmla="*/ 3152775 w 2143"/>
              <a:gd name="T55" fmla="*/ 654050 h 446"/>
              <a:gd name="T56" fmla="*/ 2759075 w 2143"/>
              <a:gd name="T57" fmla="*/ 627063 h 446"/>
              <a:gd name="T58" fmla="*/ 2576513 w 2143"/>
              <a:gd name="T59" fmla="*/ 541338 h 446"/>
              <a:gd name="T60" fmla="*/ 2525713 w 2143"/>
              <a:gd name="T61" fmla="*/ 482600 h 446"/>
              <a:gd name="T62" fmla="*/ 2482850 w 2143"/>
              <a:gd name="T63" fmla="*/ 479425 h 446"/>
              <a:gd name="T64" fmla="*/ 2227263 w 2143"/>
              <a:gd name="T65" fmla="*/ 471488 h 446"/>
              <a:gd name="T66" fmla="*/ 1992313 w 2143"/>
              <a:gd name="T67" fmla="*/ 479425 h 446"/>
              <a:gd name="T68" fmla="*/ 1865313 w 2143"/>
              <a:gd name="T69" fmla="*/ 444500 h 446"/>
              <a:gd name="T70" fmla="*/ 1865313 w 2143"/>
              <a:gd name="T71" fmla="*/ 407988 h 446"/>
              <a:gd name="T72" fmla="*/ 1787525 w 2143"/>
              <a:gd name="T73" fmla="*/ 358775 h 446"/>
              <a:gd name="T74" fmla="*/ 1576388 w 2143"/>
              <a:gd name="T75" fmla="*/ 361950 h 446"/>
              <a:gd name="T76" fmla="*/ 1254125 w 2143"/>
              <a:gd name="T77" fmla="*/ 381000 h 446"/>
              <a:gd name="T78" fmla="*/ 1227138 w 2143"/>
              <a:gd name="T79" fmla="*/ 361950 h 446"/>
              <a:gd name="T80" fmla="*/ 1227138 w 2143"/>
              <a:gd name="T81" fmla="*/ 330200 h 446"/>
              <a:gd name="T82" fmla="*/ 1098550 w 2143"/>
              <a:gd name="T83" fmla="*/ 338138 h 446"/>
              <a:gd name="T84" fmla="*/ 919163 w 2143"/>
              <a:gd name="T85" fmla="*/ 342900 h 446"/>
              <a:gd name="T86" fmla="*/ 715963 w 2143"/>
              <a:gd name="T87" fmla="*/ 342900 h 446"/>
              <a:gd name="T88" fmla="*/ 592138 w 2143"/>
              <a:gd name="T89" fmla="*/ 273050 h 446"/>
              <a:gd name="T90" fmla="*/ 592138 w 2143"/>
              <a:gd name="T91" fmla="*/ 217488 h 446"/>
              <a:gd name="T92" fmla="*/ 581025 w 2143"/>
              <a:gd name="T93" fmla="*/ 174625 h 446"/>
              <a:gd name="T94" fmla="*/ 401638 w 2143"/>
              <a:gd name="T95" fmla="*/ 166688 h 446"/>
              <a:gd name="T96" fmla="*/ 350838 w 2143"/>
              <a:gd name="T97" fmla="*/ 160338 h 446"/>
              <a:gd name="T98" fmla="*/ 361950 w 2143"/>
              <a:gd name="T99" fmla="*/ 104775 h 446"/>
              <a:gd name="T100" fmla="*/ 339725 w 2143"/>
              <a:gd name="T101" fmla="*/ 39688 h 446"/>
              <a:gd name="T102" fmla="*/ 246063 w 2143"/>
              <a:gd name="T103" fmla="*/ 31750 h 446"/>
              <a:gd name="T104" fmla="*/ 98425 w 2143"/>
              <a:gd name="T105" fmla="*/ 3175 h 446"/>
              <a:gd name="T106" fmla="*/ 0 w 2143"/>
              <a:gd name="T107" fmla="*/ 7938 h 4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43" h="446">
                <a:moveTo>
                  <a:pt x="8" y="17"/>
                </a:moveTo>
                <a:lnTo>
                  <a:pt x="30" y="17"/>
                </a:lnTo>
                <a:lnTo>
                  <a:pt x="52" y="20"/>
                </a:lnTo>
                <a:lnTo>
                  <a:pt x="72" y="22"/>
                </a:lnTo>
                <a:lnTo>
                  <a:pt x="94" y="27"/>
                </a:lnTo>
                <a:lnTo>
                  <a:pt x="113" y="29"/>
                </a:lnTo>
                <a:lnTo>
                  <a:pt x="135" y="32"/>
                </a:lnTo>
                <a:lnTo>
                  <a:pt x="157" y="34"/>
                </a:lnTo>
                <a:lnTo>
                  <a:pt x="177" y="34"/>
                </a:lnTo>
                <a:lnTo>
                  <a:pt x="206" y="42"/>
                </a:lnTo>
                <a:lnTo>
                  <a:pt x="214" y="54"/>
                </a:lnTo>
                <a:lnTo>
                  <a:pt x="211" y="59"/>
                </a:lnTo>
                <a:lnTo>
                  <a:pt x="209" y="64"/>
                </a:lnTo>
                <a:lnTo>
                  <a:pt x="206" y="71"/>
                </a:lnTo>
                <a:lnTo>
                  <a:pt x="201" y="76"/>
                </a:lnTo>
                <a:lnTo>
                  <a:pt x="199" y="83"/>
                </a:lnTo>
                <a:lnTo>
                  <a:pt x="197" y="88"/>
                </a:lnTo>
                <a:lnTo>
                  <a:pt x="197" y="93"/>
                </a:lnTo>
                <a:lnTo>
                  <a:pt x="197" y="96"/>
                </a:lnTo>
                <a:lnTo>
                  <a:pt x="201" y="105"/>
                </a:lnTo>
                <a:lnTo>
                  <a:pt x="209" y="110"/>
                </a:lnTo>
                <a:lnTo>
                  <a:pt x="219" y="115"/>
                </a:lnTo>
                <a:lnTo>
                  <a:pt x="228" y="120"/>
                </a:lnTo>
                <a:lnTo>
                  <a:pt x="248" y="123"/>
                </a:lnTo>
                <a:lnTo>
                  <a:pt x="273" y="120"/>
                </a:lnTo>
                <a:lnTo>
                  <a:pt x="297" y="120"/>
                </a:lnTo>
                <a:lnTo>
                  <a:pt x="319" y="118"/>
                </a:lnTo>
                <a:lnTo>
                  <a:pt x="331" y="118"/>
                </a:lnTo>
                <a:lnTo>
                  <a:pt x="341" y="120"/>
                </a:lnTo>
                <a:lnTo>
                  <a:pt x="349" y="123"/>
                </a:lnTo>
                <a:lnTo>
                  <a:pt x="358" y="128"/>
                </a:lnTo>
                <a:lnTo>
                  <a:pt x="353" y="145"/>
                </a:lnTo>
                <a:lnTo>
                  <a:pt x="353" y="159"/>
                </a:lnTo>
                <a:lnTo>
                  <a:pt x="356" y="174"/>
                </a:lnTo>
                <a:lnTo>
                  <a:pt x="361" y="186"/>
                </a:lnTo>
                <a:lnTo>
                  <a:pt x="368" y="196"/>
                </a:lnTo>
                <a:lnTo>
                  <a:pt x="378" y="206"/>
                </a:lnTo>
                <a:lnTo>
                  <a:pt x="393" y="213"/>
                </a:lnTo>
                <a:lnTo>
                  <a:pt x="410" y="221"/>
                </a:lnTo>
                <a:lnTo>
                  <a:pt x="422" y="223"/>
                </a:lnTo>
                <a:lnTo>
                  <a:pt x="437" y="228"/>
                </a:lnTo>
                <a:lnTo>
                  <a:pt x="449" y="231"/>
                </a:lnTo>
                <a:lnTo>
                  <a:pt x="461" y="233"/>
                </a:lnTo>
                <a:lnTo>
                  <a:pt x="474" y="235"/>
                </a:lnTo>
                <a:lnTo>
                  <a:pt x="486" y="235"/>
                </a:lnTo>
                <a:lnTo>
                  <a:pt x="500" y="238"/>
                </a:lnTo>
                <a:lnTo>
                  <a:pt x="513" y="238"/>
                </a:lnTo>
                <a:lnTo>
                  <a:pt x="530" y="235"/>
                </a:lnTo>
                <a:lnTo>
                  <a:pt x="547" y="235"/>
                </a:lnTo>
                <a:lnTo>
                  <a:pt x="564" y="233"/>
                </a:lnTo>
                <a:lnTo>
                  <a:pt x="581" y="233"/>
                </a:lnTo>
                <a:lnTo>
                  <a:pt x="599" y="231"/>
                </a:lnTo>
                <a:lnTo>
                  <a:pt x="616" y="231"/>
                </a:lnTo>
                <a:lnTo>
                  <a:pt x="633" y="231"/>
                </a:lnTo>
                <a:lnTo>
                  <a:pt x="650" y="231"/>
                </a:lnTo>
                <a:lnTo>
                  <a:pt x="662" y="231"/>
                </a:lnTo>
                <a:lnTo>
                  <a:pt x="677" y="231"/>
                </a:lnTo>
                <a:lnTo>
                  <a:pt x="689" y="231"/>
                </a:lnTo>
                <a:lnTo>
                  <a:pt x="701" y="228"/>
                </a:lnTo>
                <a:lnTo>
                  <a:pt x="716" y="228"/>
                </a:lnTo>
                <a:lnTo>
                  <a:pt x="728" y="226"/>
                </a:lnTo>
                <a:lnTo>
                  <a:pt x="741" y="226"/>
                </a:lnTo>
                <a:lnTo>
                  <a:pt x="753" y="226"/>
                </a:lnTo>
                <a:lnTo>
                  <a:pt x="751" y="228"/>
                </a:lnTo>
                <a:lnTo>
                  <a:pt x="746" y="233"/>
                </a:lnTo>
                <a:lnTo>
                  <a:pt x="743" y="235"/>
                </a:lnTo>
                <a:lnTo>
                  <a:pt x="738" y="238"/>
                </a:lnTo>
                <a:lnTo>
                  <a:pt x="733" y="243"/>
                </a:lnTo>
                <a:lnTo>
                  <a:pt x="728" y="245"/>
                </a:lnTo>
                <a:lnTo>
                  <a:pt x="726" y="248"/>
                </a:lnTo>
                <a:lnTo>
                  <a:pt x="724" y="253"/>
                </a:lnTo>
                <a:lnTo>
                  <a:pt x="721" y="255"/>
                </a:lnTo>
                <a:lnTo>
                  <a:pt x="721" y="257"/>
                </a:lnTo>
                <a:lnTo>
                  <a:pt x="724" y="260"/>
                </a:lnTo>
                <a:lnTo>
                  <a:pt x="726" y="262"/>
                </a:lnTo>
                <a:lnTo>
                  <a:pt x="733" y="265"/>
                </a:lnTo>
                <a:lnTo>
                  <a:pt x="743" y="265"/>
                </a:lnTo>
                <a:lnTo>
                  <a:pt x="753" y="262"/>
                </a:lnTo>
                <a:lnTo>
                  <a:pt x="763" y="262"/>
                </a:lnTo>
                <a:lnTo>
                  <a:pt x="770" y="260"/>
                </a:lnTo>
                <a:lnTo>
                  <a:pt x="775" y="260"/>
                </a:lnTo>
                <a:lnTo>
                  <a:pt x="804" y="257"/>
                </a:lnTo>
                <a:lnTo>
                  <a:pt x="836" y="255"/>
                </a:lnTo>
                <a:lnTo>
                  <a:pt x="868" y="253"/>
                </a:lnTo>
                <a:lnTo>
                  <a:pt x="900" y="250"/>
                </a:lnTo>
                <a:lnTo>
                  <a:pt x="932" y="248"/>
                </a:lnTo>
                <a:lnTo>
                  <a:pt x="964" y="245"/>
                </a:lnTo>
                <a:lnTo>
                  <a:pt x="996" y="245"/>
                </a:lnTo>
                <a:lnTo>
                  <a:pt x="1027" y="245"/>
                </a:lnTo>
                <a:lnTo>
                  <a:pt x="1045" y="243"/>
                </a:lnTo>
                <a:lnTo>
                  <a:pt x="1062" y="240"/>
                </a:lnTo>
                <a:lnTo>
                  <a:pt x="1079" y="238"/>
                </a:lnTo>
                <a:lnTo>
                  <a:pt x="1096" y="238"/>
                </a:lnTo>
                <a:lnTo>
                  <a:pt x="1113" y="240"/>
                </a:lnTo>
                <a:lnTo>
                  <a:pt x="1128" y="245"/>
                </a:lnTo>
                <a:lnTo>
                  <a:pt x="1143" y="253"/>
                </a:lnTo>
                <a:lnTo>
                  <a:pt x="1157" y="265"/>
                </a:lnTo>
                <a:lnTo>
                  <a:pt x="1157" y="267"/>
                </a:lnTo>
                <a:lnTo>
                  <a:pt x="1157" y="272"/>
                </a:lnTo>
                <a:lnTo>
                  <a:pt x="1157" y="277"/>
                </a:lnTo>
                <a:lnTo>
                  <a:pt x="1157" y="282"/>
                </a:lnTo>
                <a:lnTo>
                  <a:pt x="1157" y="284"/>
                </a:lnTo>
                <a:lnTo>
                  <a:pt x="1160" y="289"/>
                </a:lnTo>
                <a:lnTo>
                  <a:pt x="1160" y="292"/>
                </a:lnTo>
                <a:lnTo>
                  <a:pt x="1160" y="294"/>
                </a:lnTo>
                <a:lnTo>
                  <a:pt x="1175" y="302"/>
                </a:lnTo>
                <a:lnTo>
                  <a:pt x="1192" y="309"/>
                </a:lnTo>
                <a:lnTo>
                  <a:pt x="1211" y="314"/>
                </a:lnTo>
                <a:lnTo>
                  <a:pt x="1231" y="316"/>
                </a:lnTo>
                <a:lnTo>
                  <a:pt x="1251" y="316"/>
                </a:lnTo>
                <a:lnTo>
                  <a:pt x="1270" y="319"/>
                </a:lnTo>
                <a:lnTo>
                  <a:pt x="1287" y="319"/>
                </a:lnTo>
                <a:lnTo>
                  <a:pt x="1304" y="319"/>
                </a:lnTo>
                <a:lnTo>
                  <a:pt x="1339" y="319"/>
                </a:lnTo>
                <a:lnTo>
                  <a:pt x="1371" y="316"/>
                </a:lnTo>
                <a:lnTo>
                  <a:pt x="1405" y="314"/>
                </a:lnTo>
                <a:lnTo>
                  <a:pt x="1437" y="309"/>
                </a:lnTo>
                <a:lnTo>
                  <a:pt x="1471" y="307"/>
                </a:lnTo>
                <a:lnTo>
                  <a:pt x="1503" y="307"/>
                </a:lnTo>
                <a:lnTo>
                  <a:pt x="1520" y="309"/>
                </a:lnTo>
                <a:lnTo>
                  <a:pt x="1535" y="311"/>
                </a:lnTo>
                <a:lnTo>
                  <a:pt x="1552" y="316"/>
                </a:lnTo>
                <a:lnTo>
                  <a:pt x="1567" y="321"/>
                </a:lnTo>
                <a:lnTo>
                  <a:pt x="1594" y="321"/>
                </a:lnTo>
                <a:lnTo>
                  <a:pt x="1599" y="329"/>
                </a:lnTo>
                <a:lnTo>
                  <a:pt x="1601" y="333"/>
                </a:lnTo>
                <a:lnTo>
                  <a:pt x="1604" y="338"/>
                </a:lnTo>
                <a:lnTo>
                  <a:pt x="1606" y="346"/>
                </a:lnTo>
                <a:lnTo>
                  <a:pt x="1608" y="353"/>
                </a:lnTo>
                <a:lnTo>
                  <a:pt x="1611" y="360"/>
                </a:lnTo>
                <a:lnTo>
                  <a:pt x="1611" y="368"/>
                </a:lnTo>
                <a:lnTo>
                  <a:pt x="1613" y="375"/>
                </a:lnTo>
                <a:lnTo>
                  <a:pt x="1616" y="380"/>
                </a:lnTo>
                <a:lnTo>
                  <a:pt x="1621" y="383"/>
                </a:lnTo>
                <a:lnTo>
                  <a:pt x="1626" y="387"/>
                </a:lnTo>
                <a:lnTo>
                  <a:pt x="1633" y="390"/>
                </a:lnTo>
                <a:lnTo>
                  <a:pt x="1650" y="397"/>
                </a:lnTo>
                <a:lnTo>
                  <a:pt x="1672" y="402"/>
                </a:lnTo>
                <a:lnTo>
                  <a:pt x="1726" y="412"/>
                </a:lnTo>
                <a:lnTo>
                  <a:pt x="1790" y="419"/>
                </a:lnTo>
                <a:lnTo>
                  <a:pt x="1854" y="424"/>
                </a:lnTo>
                <a:lnTo>
                  <a:pt x="1912" y="427"/>
                </a:lnTo>
                <a:lnTo>
                  <a:pt x="1959" y="427"/>
                </a:lnTo>
                <a:lnTo>
                  <a:pt x="1986" y="429"/>
                </a:lnTo>
                <a:lnTo>
                  <a:pt x="2003" y="432"/>
                </a:lnTo>
                <a:lnTo>
                  <a:pt x="2023" y="434"/>
                </a:lnTo>
                <a:lnTo>
                  <a:pt x="2042" y="436"/>
                </a:lnTo>
                <a:lnTo>
                  <a:pt x="2059" y="439"/>
                </a:lnTo>
                <a:lnTo>
                  <a:pt x="2079" y="441"/>
                </a:lnTo>
                <a:lnTo>
                  <a:pt x="2099" y="444"/>
                </a:lnTo>
                <a:lnTo>
                  <a:pt x="2116" y="444"/>
                </a:lnTo>
                <a:lnTo>
                  <a:pt x="2135" y="446"/>
                </a:lnTo>
                <a:lnTo>
                  <a:pt x="2138" y="444"/>
                </a:lnTo>
                <a:lnTo>
                  <a:pt x="2143" y="444"/>
                </a:lnTo>
                <a:lnTo>
                  <a:pt x="2143" y="441"/>
                </a:lnTo>
                <a:lnTo>
                  <a:pt x="2143" y="436"/>
                </a:lnTo>
                <a:lnTo>
                  <a:pt x="2143" y="434"/>
                </a:lnTo>
                <a:lnTo>
                  <a:pt x="2143" y="432"/>
                </a:lnTo>
                <a:lnTo>
                  <a:pt x="2140" y="429"/>
                </a:lnTo>
                <a:lnTo>
                  <a:pt x="2135" y="429"/>
                </a:lnTo>
                <a:lnTo>
                  <a:pt x="2116" y="429"/>
                </a:lnTo>
                <a:lnTo>
                  <a:pt x="2099" y="427"/>
                </a:lnTo>
                <a:lnTo>
                  <a:pt x="2079" y="424"/>
                </a:lnTo>
                <a:lnTo>
                  <a:pt x="2062" y="422"/>
                </a:lnTo>
                <a:lnTo>
                  <a:pt x="2042" y="419"/>
                </a:lnTo>
                <a:lnTo>
                  <a:pt x="2025" y="417"/>
                </a:lnTo>
                <a:lnTo>
                  <a:pt x="2005" y="414"/>
                </a:lnTo>
                <a:lnTo>
                  <a:pt x="1986" y="412"/>
                </a:lnTo>
                <a:lnTo>
                  <a:pt x="1944" y="409"/>
                </a:lnTo>
                <a:lnTo>
                  <a:pt x="1903" y="407"/>
                </a:lnTo>
                <a:lnTo>
                  <a:pt x="1863" y="407"/>
                </a:lnTo>
                <a:lnTo>
                  <a:pt x="1822" y="402"/>
                </a:lnTo>
                <a:lnTo>
                  <a:pt x="1780" y="400"/>
                </a:lnTo>
                <a:lnTo>
                  <a:pt x="1738" y="395"/>
                </a:lnTo>
                <a:lnTo>
                  <a:pt x="1697" y="390"/>
                </a:lnTo>
                <a:lnTo>
                  <a:pt x="1655" y="383"/>
                </a:lnTo>
                <a:lnTo>
                  <a:pt x="1630" y="368"/>
                </a:lnTo>
                <a:lnTo>
                  <a:pt x="1628" y="358"/>
                </a:lnTo>
                <a:lnTo>
                  <a:pt x="1626" y="351"/>
                </a:lnTo>
                <a:lnTo>
                  <a:pt x="1623" y="341"/>
                </a:lnTo>
                <a:lnTo>
                  <a:pt x="1618" y="329"/>
                </a:lnTo>
                <a:lnTo>
                  <a:pt x="1613" y="321"/>
                </a:lnTo>
                <a:lnTo>
                  <a:pt x="1608" y="314"/>
                </a:lnTo>
                <a:lnTo>
                  <a:pt x="1604" y="307"/>
                </a:lnTo>
                <a:lnTo>
                  <a:pt x="1599" y="307"/>
                </a:lnTo>
                <a:lnTo>
                  <a:pt x="1591" y="304"/>
                </a:lnTo>
                <a:lnTo>
                  <a:pt x="1586" y="304"/>
                </a:lnTo>
                <a:lnTo>
                  <a:pt x="1581" y="304"/>
                </a:lnTo>
                <a:lnTo>
                  <a:pt x="1577" y="304"/>
                </a:lnTo>
                <a:lnTo>
                  <a:pt x="1574" y="304"/>
                </a:lnTo>
                <a:lnTo>
                  <a:pt x="1569" y="302"/>
                </a:lnTo>
                <a:lnTo>
                  <a:pt x="1564" y="302"/>
                </a:lnTo>
                <a:lnTo>
                  <a:pt x="1557" y="299"/>
                </a:lnTo>
                <a:lnTo>
                  <a:pt x="1528" y="292"/>
                </a:lnTo>
                <a:lnTo>
                  <a:pt x="1498" y="289"/>
                </a:lnTo>
                <a:lnTo>
                  <a:pt x="1466" y="292"/>
                </a:lnTo>
                <a:lnTo>
                  <a:pt x="1434" y="294"/>
                </a:lnTo>
                <a:lnTo>
                  <a:pt x="1403" y="297"/>
                </a:lnTo>
                <a:lnTo>
                  <a:pt x="1371" y="302"/>
                </a:lnTo>
                <a:lnTo>
                  <a:pt x="1339" y="304"/>
                </a:lnTo>
                <a:lnTo>
                  <a:pt x="1307" y="302"/>
                </a:lnTo>
                <a:lnTo>
                  <a:pt x="1290" y="302"/>
                </a:lnTo>
                <a:lnTo>
                  <a:pt x="1273" y="302"/>
                </a:lnTo>
                <a:lnTo>
                  <a:pt x="1255" y="302"/>
                </a:lnTo>
                <a:lnTo>
                  <a:pt x="1241" y="299"/>
                </a:lnTo>
                <a:lnTo>
                  <a:pt x="1224" y="297"/>
                </a:lnTo>
                <a:lnTo>
                  <a:pt x="1206" y="294"/>
                </a:lnTo>
                <a:lnTo>
                  <a:pt x="1192" y="289"/>
                </a:lnTo>
                <a:lnTo>
                  <a:pt x="1175" y="282"/>
                </a:lnTo>
                <a:lnTo>
                  <a:pt x="1175" y="280"/>
                </a:lnTo>
                <a:lnTo>
                  <a:pt x="1175" y="275"/>
                </a:lnTo>
                <a:lnTo>
                  <a:pt x="1175" y="272"/>
                </a:lnTo>
                <a:lnTo>
                  <a:pt x="1175" y="267"/>
                </a:lnTo>
                <a:lnTo>
                  <a:pt x="1175" y="265"/>
                </a:lnTo>
                <a:lnTo>
                  <a:pt x="1175" y="260"/>
                </a:lnTo>
                <a:lnTo>
                  <a:pt x="1175" y="257"/>
                </a:lnTo>
                <a:lnTo>
                  <a:pt x="1167" y="250"/>
                </a:lnTo>
                <a:lnTo>
                  <a:pt x="1160" y="243"/>
                </a:lnTo>
                <a:lnTo>
                  <a:pt x="1152" y="238"/>
                </a:lnTo>
                <a:lnTo>
                  <a:pt x="1143" y="233"/>
                </a:lnTo>
                <a:lnTo>
                  <a:pt x="1126" y="226"/>
                </a:lnTo>
                <a:lnTo>
                  <a:pt x="1106" y="223"/>
                </a:lnTo>
                <a:lnTo>
                  <a:pt x="1086" y="223"/>
                </a:lnTo>
                <a:lnTo>
                  <a:pt x="1064" y="223"/>
                </a:lnTo>
                <a:lnTo>
                  <a:pt x="1045" y="226"/>
                </a:lnTo>
                <a:lnTo>
                  <a:pt x="1027" y="228"/>
                </a:lnTo>
                <a:lnTo>
                  <a:pt x="993" y="228"/>
                </a:lnTo>
                <a:lnTo>
                  <a:pt x="961" y="228"/>
                </a:lnTo>
                <a:lnTo>
                  <a:pt x="927" y="228"/>
                </a:lnTo>
                <a:lnTo>
                  <a:pt x="893" y="231"/>
                </a:lnTo>
                <a:lnTo>
                  <a:pt x="856" y="233"/>
                </a:lnTo>
                <a:lnTo>
                  <a:pt x="824" y="238"/>
                </a:lnTo>
                <a:lnTo>
                  <a:pt x="790" y="240"/>
                </a:lnTo>
                <a:lnTo>
                  <a:pt x="758" y="245"/>
                </a:lnTo>
                <a:lnTo>
                  <a:pt x="760" y="243"/>
                </a:lnTo>
                <a:lnTo>
                  <a:pt x="765" y="240"/>
                </a:lnTo>
                <a:lnTo>
                  <a:pt x="768" y="235"/>
                </a:lnTo>
                <a:lnTo>
                  <a:pt x="770" y="233"/>
                </a:lnTo>
                <a:lnTo>
                  <a:pt x="773" y="228"/>
                </a:lnTo>
                <a:lnTo>
                  <a:pt x="775" y="223"/>
                </a:lnTo>
                <a:lnTo>
                  <a:pt x="777" y="221"/>
                </a:lnTo>
                <a:lnTo>
                  <a:pt x="777" y="216"/>
                </a:lnTo>
                <a:lnTo>
                  <a:pt x="777" y="213"/>
                </a:lnTo>
                <a:lnTo>
                  <a:pt x="775" y="211"/>
                </a:lnTo>
                <a:lnTo>
                  <a:pt x="773" y="208"/>
                </a:lnTo>
                <a:lnTo>
                  <a:pt x="765" y="208"/>
                </a:lnTo>
                <a:lnTo>
                  <a:pt x="753" y="208"/>
                </a:lnTo>
                <a:lnTo>
                  <a:pt x="736" y="208"/>
                </a:lnTo>
                <a:lnTo>
                  <a:pt x="721" y="211"/>
                </a:lnTo>
                <a:lnTo>
                  <a:pt x="704" y="213"/>
                </a:lnTo>
                <a:lnTo>
                  <a:pt x="692" y="213"/>
                </a:lnTo>
                <a:lnTo>
                  <a:pt x="687" y="216"/>
                </a:lnTo>
                <a:lnTo>
                  <a:pt x="665" y="213"/>
                </a:lnTo>
                <a:lnTo>
                  <a:pt x="643" y="213"/>
                </a:lnTo>
                <a:lnTo>
                  <a:pt x="621" y="216"/>
                </a:lnTo>
                <a:lnTo>
                  <a:pt x="599" y="216"/>
                </a:lnTo>
                <a:lnTo>
                  <a:pt x="579" y="216"/>
                </a:lnTo>
                <a:lnTo>
                  <a:pt x="557" y="218"/>
                </a:lnTo>
                <a:lnTo>
                  <a:pt x="535" y="218"/>
                </a:lnTo>
                <a:lnTo>
                  <a:pt x="513" y="221"/>
                </a:lnTo>
                <a:lnTo>
                  <a:pt x="496" y="221"/>
                </a:lnTo>
                <a:lnTo>
                  <a:pt x="474" y="218"/>
                </a:lnTo>
                <a:lnTo>
                  <a:pt x="451" y="216"/>
                </a:lnTo>
                <a:lnTo>
                  <a:pt x="429" y="211"/>
                </a:lnTo>
                <a:lnTo>
                  <a:pt x="410" y="204"/>
                </a:lnTo>
                <a:lnTo>
                  <a:pt x="390" y="194"/>
                </a:lnTo>
                <a:lnTo>
                  <a:pt x="383" y="186"/>
                </a:lnTo>
                <a:lnTo>
                  <a:pt x="378" y="179"/>
                </a:lnTo>
                <a:lnTo>
                  <a:pt x="373" y="172"/>
                </a:lnTo>
                <a:lnTo>
                  <a:pt x="368" y="162"/>
                </a:lnTo>
                <a:lnTo>
                  <a:pt x="368" y="157"/>
                </a:lnTo>
                <a:lnTo>
                  <a:pt x="368" y="152"/>
                </a:lnTo>
                <a:lnTo>
                  <a:pt x="371" y="147"/>
                </a:lnTo>
                <a:lnTo>
                  <a:pt x="371" y="142"/>
                </a:lnTo>
                <a:lnTo>
                  <a:pt x="373" y="137"/>
                </a:lnTo>
                <a:lnTo>
                  <a:pt x="373" y="132"/>
                </a:lnTo>
                <a:lnTo>
                  <a:pt x="375" y="128"/>
                </a:lnTo>
                <a:lnTo>
                  <a:pt x="375" y="125"/>
                </a:lnTo>
                <a:lnTo>
                  <a:pt x="373" y="118"/>
                </a:lnTo>
                <a:lnTo>
                  <a:pt x="371" y="115"/>
                </a:lnTo>
                <a:lnTo>
                  <a:pt x="366" y="110"/>
                </a:lnTo>
                <a:lnTo>
                  <a:pt x="356" y="108"/>
                </a:lnTo>
                <a:lnTo>
                  <a:pt x="339" y="105"/>
                </a:lnTo>
                <a:lnTo>
                  <a:pt x="314" y="103"/>
                </a:lnTo>
                <a:lnTo>
                  <a:pt x="292" y="103"/>
                </a:lnTo>
                <a:lnTo>
                  <a:pt x="270" y="103"/>
                </a:lnTo>
                <a:lnTo>
                  <a:pt x="253" y="105"/>
                </a:lnTo>
                <a:lnTo>
                  <a:pt x="243" y="105"/>
                </a:lnTo>
                <a:lnTo>
                  <a:pt x="236" y="105"/>
                </a:lnTo>
                <a:lnTo>
                  <a:pt x="231" y="103"/>
                </a:lnTo>
                <a:lnTo>
                  <a:pt x="228" y="103"/>
                </a:lnTo>
                <a:lnTo>
                  <a:pt x="224" y="103"/>
                </a:lnTo>
                <a:lnTo>
                  <a:pt x="221" y="101"/>
                </a:lnTo>
                <a:lnTo>
                  <a:pt x="219" y="98"/>
                </a:lnTo>
                <a:lnTo>
                  <a:pt x="216" y="96"/>
                </a:lnTo>
                <a:lnTo>
                  <a:pt x="214" y="91"/>
                </a:lnTo>
                <a:lnTo>
                  <a:pt x="219" y="81"/>
                </a:lnTo>
                <a:lnTo>
                  <a:pt x="224" y="74"/>
                </a:lnTo>
                <a:lnTo>
                  <a:pt x="228" y="66"/>
                </a:lnTo>
                <a:lnTo>
                  <a:pt x="228" y="61"/>
                </a:lnTo>
                <a:lnTo>
                  <a:pt x="231" y="54"/>
                </a:lnTo>
                <a:lnTo>
                  <a:pt x="228" y="49"/>
                </a:lnTo>
                <a:lnTo>
                  <a:pt x="224" y="39"/>
                </a:lnTo>
                <a:lnTo>
                  <a:pt x="219" y="29"/>
                </a:lnTo>
                <a:lnTo>
                  <a:pt x="214" y="25"/>
                </a:lnTo>
                <a:lnTo>
                  <a:pt x="204" y="22"/>
                </a:lnTo>
                <a:lnTo>
                  <a:pt x="194" y="20"/>
                </a:lnTo>
                <a:lnTo>
                  <a:pt x="184" y="20"/>
                </a:lnTo>
                <a:lnTo>
                  <a:pt x="174" y="20"/>
                </a:lnTo>
                <a:lnTo>
                  <a:pt x="162" y="20"/>
                </a:lnTo>
                <a:lnTo>
                  <a:pt x="155" y="20"/>
                </a:lnTo>
                <a:lnTo>
                  <a:pt x="148" y="20"/>
                </a:lnTo>
                <a:lnTo>
                  <a:pt x="130" y="15"/>
                </a:lnTo>
                <a:lnTo>
                  <a:pt x="113" y="12"/>
                </a:lnTo>
                <a:lnTo>
                  <a:pt x="96" y="7"/>
                </a:lnTo>
                <a:lnTo>
                  <a:pt x="79" y="5"/>
                </a:lnTo>
                <a:lnTo>
                  <a:pt x="62" y="2"/>
                </a:lnTo>
                <a:lnTo>
                  <a:pt x="45" y="0"/>
                </a:lnTo>
                <a:lnTo>
                  <a:pt x="27" y="0"/>
                </a:lnTo>
                <a:lnTo>
                  <a:pt x="8" y="0"/>
                </a:lnTo>
                <a:lnTo>
                  <a:pt x="5" y="0"/>
                </a:lnTo>
                <a:lnTo>
                  <a:pt x="3" y="2"/>
                </a:lnTo>
                <a:lnTo>
                  <a:pt x="0" y="5"/>
                </a:lnTo>
                <a:lnTo>
                  <a:pt x="0" y="7"/>
                </a:lnTo>
                <a:lnTo>
                  <a:pt x="0" y="10"/>
                </a:lnTo>
                <a:lnTo>
                  <a:pt x="3" y="12"/>
                </a:lnTo>
                <a:lnTo>
                  <a:pt x="5" y="15"/>
                </a:lnTo>
                <a:lnTo>
                  <a:pt x="8" y="17"/>
                </a:lnTo>
                <a:close/>
              </a:path>
            </a:pathLst>
          </a:custGeom>
          <a:solidFill>
            <a:srgbClr val="000000"/>
          </a:solidFill>
          <a:ln w="9525">
            <a:noFill/>
            <a:round/>
            <a:headEnd/>
            <a:tailEnd/>
          </a:ln>
        </p:spPr>
        <p:txBody>
          <a:bodyPr/>
          <a:lstStyle/>
          <a:p>
            <a:pPr>
              <a:defRPr/>
            </a:pPr>
            <a:endParaRPr lang="de-DE" sz="1800"/>
          </a:p>
        </p:txBody>
      </p:sp>
      <p:sp>
        <p:nvSpPr>
          <p:cNvPr id="1043" name="Freeform 26">
            <a:extLst>
              <a:ext uri="{FF2B5EF4-FFF2-40B4-BE49-F238E27FC236}">
                <a16:creationId xmlns="" xmlns:a16="http://schemas.microsoft.com/office/drawing/2014/main" id="{91D5BB8C-6940-5638-DE22-FA2D1065DB02}"/>
              </a:ext>
            </a:extLst>
          </p:cNvPr>
          <p:cNvSpPr>
            <a:spLocks/>
          </p:cNvSpPr>
          <p:nvPr/>
        </p:nvSpPr>
        <p:spPr bwMode="auto">
          <a:xfrm>
            <a:off x="3752851" y="3749675"/>
            <a:ext cx="4212167" cy="31750"/>
          </a:xfrm>
          <a:custGeom>
            <a:avLst/>
            <a:gdLst>
              <a:gd name="T0" fmla="*/ 3159125 w 1990"/>
              <a:gd name="T1" fmla="*/ 15875 h 20"/>
              <a:gd name="T2" fmla="*/ 3159125 w 1990"/>
              <a:gd name="T3" fmla="*/ 0 h 20"/>
              <a:gd name="T4" fmla="*/ 0 w 1990"/>
              <a:gd name="T5" fmla="*/ 0 h 20"/>
              <a:gd name="T6" fmla="*/ 0 w 1990"/>
              <a:gd name="T7" fmla="*/ 31750 h 20"/>
              <a:gd name="T8" fmla="*/ 3159125 w 1990"/>
              <a:gd name="T9" fmla="*/ 31750 h 20"/>
              <a:gd name="T10" fmla="*/ 3159125 w 1990"/>
              <a:gd name="T11" fmla="*/ 15875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90" h="20">
                <a:moveTo>
                  <a:pt x="1990" y="10"/>
                </a:moveTo>
                <a:lnTo>
                  <a:pt x="1990" y="0"/>
                </a:lnTo>
                <a:lnTo>
                  <a:pt x="0" y="0"/>
                </a:lnTo>
                <a:lnTo>
                  <a:pt x="0" y="20"/>
                </a:lnTo>
                <a:lnTo>
                  <a:pt x="1990" y="20"/>
                </a:lnTo>
                <a:lnTo>
                  <a:pt x="1990" y="10"/>
                </a:lnTo>
                <a:close/>
              </a:path>
            </a:pathLst>
          </a:custGeom>
          <a:solidFill>
            <a:srgbClr val="000000"/>
          </a:solidFill>
          <a:ln w="9525">
            <a:noFill/>
            <a:round/>
            <a:headEnd/>
            <a:tailEnd/>
          </a:ln>
        </p:spPr>
        <p:txBody>
          <a:bodyPr/>
          <a:lstStyle/>
          <a:p>
            <a:pPr>
              <a:defRPr/>
            </a:pPr>
            <a:endParaRPr lang="de-DE" sz="1800"/>
          </a:p>
        </p:txBody>
      </p:sp>
      <p:sp>
        <p:nvSpPr>
          <p:cNvPr id="1044" name="Freeform 27">
            <a:extLst>
              <a:ext uri="{FF2B5EF4-FFF2-40B4-BE49-F238E27FC236}">
                <a16:creationId xmlns="" xmlns:a16="http://schemas.microsoft.com/office/drawing/2014/main" id="{5399217A-2148-96BF-5A54-31F3AE94E842}"/>
              </a:ext>
            </a:extLst>
          </p:cNvPr>
          <p:cNvSpPr>
            <a:spLocks/>
          </p:cNvSpPr>
          <p:nvPr/>
        </p:nvSpPr>
        <p:spPr bwMode="auto">
          <a:xfrm>
            <a:off x="239185" y="4840288"/>
            <a:ext cx="2341033" cy="431800"/>
          </a:xfrm>
          <a:custGeom>
            <a:avLst/>
            <a:gdLst>
              <a:gd name="T0" fmla="*/ 53975 w 1106"/>
              <a:gd name="T1" fmla="*/ 0 h 272"/>
              <a:gd name="T2" fmla="*/ 179388 w 1106"/>
              <a:gd name="T3" fmla="*/ 3175 h 272"/>
              <a:gd name="T4" fmla="*/ 238125 w 1106"/>
              <a:gd name="T5" fmla="*/ 15875 h 272"/>
              <a:gd name="T6" fmla="*/ 280988 w 1106"/>
              <a:gd name="T7" fmla="*/ 30163 h 272"/>
              <a:gd name="T8" fmla="*/ 300038 w 1106"/>
              <a:gd name="T9" fmla="*/ 112713 h 272"/>
              <a:gd name="T10" fmla="*/ 300038 w 1106"/>
              <a:gd name="T11" fmla="*/ 142875 h 272"/>
              <a:gd name="T12" fmla="*/ 373063 w 1106"/>
              <a:gd name="T13" fmla="*/ 155575 h 272"/>
              <a:gd name="T14" fmla="*/ 463550 w 1106"/>
              <a:gd name="T15" fmla="*/ 147638 h 272"/>
              <a:gd name="T16" fmla="*/ 517525 w 1106"/>
              <a:gd name="T17" fmla="*/ 147638 h 272"/>
              <a:gd name="T18" fmla="*/ 525463 w 1106"/>
              <a:gd name="T19" fmla="*/ 158750 h 272"/>
              <a:gd name="T20" fmla="*/ 533400 w 1106"/>
              <a:gd name="T21" fmla="*/ 163513 h 272"/>
              <a:gd name="T22" fmla="*/ 549275 w 1106"/>
              <a:gd name="T23" fmla="*/ 193675 h 272"/>
              <a:gd name="T24" fmla="*/ 619125 w 1106"/>
              <a:gd name="T25" fmla="*/ 287338 h 272"/>
              <a:gd name="T26" fmla="*/ 635000 w 1106"/>
              <a:gd name="T27" fmla="*/ 300038 h 272"/>
              <a:gd name="T28" fmla="*/ 650875 w 1106"/>
              <a:gd name="T29" fmla="*/ 311150 h 272"/>
              <a:gd name="T30" fmla="*/ 692150 w 1106"/>
              <a:gd name="T31" fmla="*/ 319088 h 272"/>
              <a:gd name="T32" fmla="*/ 708025 w 1106"/>
              <a:gd name="T33" fmla="*/ 327025 h 272"/>
              <a:gd name="T34" fmla="*/ 739775 w 1106"/>
              <a:gd name="T35" fmla="*/ 330200 h 272"/>
              <a:gd name="T36" fmla="*/ 766763 w 1106"/>
              <a:gd name="T37" fmla="*/ 334963 h 272"/>
              <a:gd name="T38" fmla="*/ 879475 w 1106"/>
              <a:gd name="T39" fmla="*/ 338138 h 272"/>
              <a:gd name="T40" fmla="*/ 1004888 w 1106"/>
              <a:gd name="T41" fmla="*/ 338138 h 272"/>
              <a:gd name="T42" fmla="*/ 1069975 w 1106"/>
              <a:gd name="T43" fmla="*/ 334963 h 272"/>
              <a:gd name="T44" fmla="*/ 1147763 w 1106"/>
              <a:gd name="T45" fmla="*/ 330200 h 272"/>
              <a:gd name="T46" fmla="*/ 1217613 w 1106"/>
              <a:gd name="T47" fmla="*/ 330200 h 272"/>
              <a:gd name="T48" fmla="*/ 1206500 w 1106"/>
              <a:gd name="T49" fmla="*/ 342900 h 272"/>
              <a:gd name="T50" fmla="*/ 1198563 w 1106"/>
              <a:gd name="T51" fmla="*/ 354013 h 272"/>
              <a:gd name="T52" fmla="*/ 1195388 w 1106"/>
              <a:gd name="T53" fmla="*/ 361950 h 272"/>
              <a:gd name="T54" fmla="*/ 1182688 w 1106"/>
              <a:gd name="T55" fmla="*/ 365125 h 272"/>
              <a:gd name="T56" fmla="*/ 1179513 w 1106"/>
              <a:gd name="T57" fmla="*/ 377825 h 272"/>
              <a:gd name="T58" fmla="*/ 1187450 w 1106"/>
              <a:gd name="T59" fmla="*/ 381000 h 272"/>
              <a:gd name="T60" fmla="*/ 1195388 w 1106"/>
              <a:gd name="T61" fmla="*/ 369888 h 272"/>
              <a:gd name="T62" fmla="*/ 1198563 w 1106"/>
              <a:gd name="T63" fmla="*/ 361950 h 272"/>
              <a:gd name="T64" fmla="*/ 1670050 w 1106"/>
              <a:gd name="T65" fmla="*/ 346075 h 272"/>
              <a:gd name="T66" fmla="*/ 1474788 w 1106"/>
              <a:gd name="T67" fmla="*/ 384175 h 272"/>
              <a:gd name="T68" fmla="*/ 1268413 w 1106"/>
              <a:gd name="T69" fmla="*/ 423863 h 272"/>
              <a:gd name="T70" fmla="*/ 1125538 w 1106"/>
              <a:gd name="T71" fmla="*/ 431800 h 272"/>
              <a:gd name="T72" fmla="*/ 1004888 w 1106"/>
              <a:gd name="T73" fmla="*/ 400050 h 272"/>
              <a:gd name="T74" fmla="*/ 1008063 w 1106"/>
              <a:gd name="T75" fmla="*/ 388938 h 272"/>
              <a:gd name="T76" fmla="*/ 1016000 w 1106"/>
              <a:gd name="T77" fmla="*/ 377825 h 272"/>
              <a:gd name="T78" fmla="*/ 474663 w 1106"/>
              <a:gd name="T79" fmla="*/ 392113 h 272"/>
              <a:gd name="T80" fmla="*/ 471488 w 1106"/>
              <a:gd name="T81" fmla="*/ 381000 h 272"/>
              <a:gd name="T82" fmla="*/ 466725 w 1106"/>
              <a:gd name="T83" fmla="*/ 381000 h 272"/>
              <a:gd name="T84" fmla="*/ 463550 w 1106"/>
              <a:gd name="T85" fmla="*/ 369888 h 272"/>
              <a:gd name="T86" fmla="*/ 450850 w 1106"/>
              <a:gd name="T87" fmla="*/ 365125 h 272"/>
              <a:gd name="T88" fmla="*/ 444500 w 1106"/>
              <a:gd name="T89" fmla="*/ 354013 h 272"/>
              <a:gd name="T90" fmla="*/ 431800 w 1106"/>
              <a:gd name="T91" fmla="*/ 338138 h 272"/>
              <a:gd name="T92" fmla="*/ 420688 w 1106"/>
              <a:gd name="T93" fmla="*/ 338138 h 272"/>
              <a:gd name="T94" fmla="*/ 412750 w 1106"/>
              <a:gd name="T95" fmla="*/ 334963 h 272"/>
              <a:gd name="T96" fmla="*/ 396875 w 1106"/>
              <a:gd name="T97" fmla="*/ 330200 h 272"/>
              <a:gd name="T98" fmla="*/ 377825 w 1106"/>
              <a:gd name="T99" fmla="*/ 338138 h 272"/>
              <a:gd name="T100" fmla="*/ 361950 w 1106"/>
              <a:gd name="T101" fmla="*/ 338138 h 272"/>
              <a:gd name="T102" fmla="*/ 222250 w 1106"/>
              <a:gd name="T103" fmla="*/ 354013 h 272"/>
              <a:gd name="T104" fmla="*/ 90488 w 1106"/>
              <a:gd name="T105" fmla="*/ 373063 h 272"/>
              <a:gd name="T106" fmla="*/ 0 w 1106"/>
              <a:gd name="T107" fmla="*/ 0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6" h="272">
                <a:moveTo>
                  <a:pt x="0" y="0"/>
                </a:moveTo>
                <a:lnTo>
                  <a:pt x="12" y="0"/>
                </a:lnTo>
                <a:lnTo>
                  <a:pt x="34" y="0"/>
                </a:lnTo>
                <a:lnTo>
                  <a:pt x="59" y="0"/>
                </a:lnTo>
                <a:lnTo>
                  <a:pt x="86" y="0"/>
                </a:lnTo>
                <a:lnTo>
                  <a:pt x="113" y="2"/>
                </a:lnTo>
                <a:lnTo>
                  <a:pt x="135" y="5"/>
                </a:lnTo>
                <a:lnTo>
                  <a:pt x="145" y="7"/>
                </a:lnTo>
                <a:lnTo>
                  <a:pt x="150" y="10"/>
                </a:lnTo>
                <a:lnTo>
                  <a:pt x="155" y="14"/>
                </a:lnTo>
                <a:lnTo>
                  <a:pt x="157" y="19"/>
                </a:lnTo>
                <a:lnTo>
                  <a:pt x="177" y="19"/>
                </a:lnTo>
                <a:lnTo>
                  <a:pt x="184" y="24"/>
                </a:lnTo>
                <a:lnTo>
                  <a:pt x="189" y="32"/>
                </a:lnTo>
                <a:lnTo>
                  <a:pt x="189" y="71"/>
                </a:lnTo>
                <a:lnTo>
                  <a:pt x="184" y="71"/>
                </a:lnTo>
                <a:lnTo>
                  <a:pt x="184" y="83"/>
                </a:lnTo>
                <a:lnTo>
                  <a:pt x="189" y="90"/>
                </a:lnTo>
                <a:lnTo>
                  <a:pt x="204" y="95"/>
                </a:lnTo>
                <a:lnTo>
                  <a:pt x="218" y="98"/>
                </a:lnTo>
                <a:lnTo>
                  <a:pt x="235" y="98"/>
                </a:lnTo>
                <a:lnTo>
                  <a:pt x="255" y="98"/>
                </a:lnTo>
                <a:lnTo>
                  <a:pt x="275" y="95"/>
                </a:lnTo>
                <a:lnTo>
                  <a:pt x="292" y="93"/>
                </a:lnTo>
                <a:lnTo>
                  <a:pt x="309" y="90"/>
                </a:lnTo>
                <a:lnTo>
                  <a:pt x="326" y="90"/>
                </a:lnTo>
                <a:lnTo>
                  <a:pt x="326" y="93"/>
                </a:lnTo>
                <a:lnTo>
                  <a:pt x="326" y="95"/>
                </a:lnTo>
                <a:lnTo>
                  <a:pt x="329" y="98"/>
                </a:lnTo>
                <a:lnTo>
                  <a:pt x="331" y="100"/>
                </a:lnTo>
                <a:lnTo>
                  <a:pt x="334" y="103"/>
                </a:lnTo>
                <a:lnTo>
                  <a:pt x="336" y="103"/>
                </a:lnTo>
                <a:lnTo>
                  <a:pt x="338" y="103"/>
                </a:lnTo>
                <a:lnTo>
                  <a:pt x="338" y="122"/>
                </a:lnTo>
                <a:lnTo>
                  <a:pt x="346" y="122"/>
                </a:lnTo>
                <a:lnTo>
                  <a:pt x="378" y="181"/>
                </a:lnTo>
                <a:lnTo>
                  <a:pt x="385" y="181"/>
                </a:lnTo>
                <a:lnTo>
                  <a:pt x="390" y="181"/>
                </a:lnTo>
                <a:lnTo>
                  <a:pt x="395" y="184"/>
                </a:lnTo>
                <a:lnTo>
                  <a:pt x="397" y="186"/>
                </a:lnTo>
                <a:lnTo>
                  <a:pt x="400" y="189"/>
                </a:lnTo>
                <a:lnTo>
                  <a:pt x="402" y="191"/>
                </a:lnTo>
                <a:lnTo>
                  <a:pt x="407" y="193"/>
                </a:lnTo>
                <a:lnTo>
                  <a:pt x="410" y="196"/>
                </a:lnTo>
                <a:lnTo>
                  <a:pt x="410" y="198"/>
                </a:lnTo>
                <a:lnTo>
                  <a:pt x="410" y="201"/>
                </a:lnTo>
                <a:lnTo>
                  <a:pt x="436" y="201"/>
                </a:lnTo>
                <a:lnTo>
                  <a:pt x="439" y="203"/>
                </a:lnTo>
                <a:lnTo>
                  <a:pt x="441" y="206"/>
                </a:lnTo>
                <a:lnTo>
                  <a:pt x="446" y="206"/>
                </a:lnTo>
                <a:lnTo>
                  <a:pt x="454" y="206"/>
                </a:lnTo>
                <a:lnTo>
                  <a:pt x="461" y="208"/>
                </a:lnTo>
                <a:lnTo>
                  <a:pt x="466" y="208"/>
                </a:lnTo>
                <a:lnTo>
                  <a:pt x="471" y="208"/>
                </a:lnTo>
                <a:lnTo>
                  <a:pt x="476" y="208"/>
                </a:lnTo>
                <a:lnTo>
                  <a:pt x="483" y="211"/>
                </a:lnTo>
                <a:lnTo>
                  <a:pt x="500" y="211"/>
                </a:lnTo>
                <a:lnTo>
                  <a:pt x="525" y="213"/>
                </a:lnTo>
                <a:lnTo>
                  <a:pt x="554" y="213"/>
                </a:lnTo>
                <a:lnTo>
                  <a:pt x="586" y="213"/>
                </a:lnTo>
                <a:lnTo>
                  <a:pt x="613" y="213"/>
                </a:lnTo>
                <a:lnTo>
                  <a:pt x="633" y="213"/>
                </a:lnTo>
                <a:lnTo>
                  <a:pt x="645" y="213"/>
                </a:lnTo>
                <a:lnTo>
                  <a:pt x="660" y="211"/>
                </a:lnTo>
                <a:lnTo>
                  <a:pt x="674" y="211"/>
                </a:lnTo>
                <a:lnTo>
                  <a:pt x="691" y="208"/>
                </a:lnTo>
                <a:lnTo>
                  <a:pt x="706" y="208"/>
                </a:lnTo>
                <a:lnTo>
                  <a:pt x="723" y="208"/>
                </a:lnTo>
                <a:lnTo>
                  <a:pt x="738" y="208"/>
                </a:lnTo>
                <a:lnTo>
                  <a:pt x="753" y="208"/>
                </a:lnTo>
                <a:lnTo>
                  <a:pt x="767" y="208"/>
                </a:lnTo>
                <a:lnTo>
                  <a:pt x="765" y="211"/>
                </a:lnTo>
                <a:lnTo>
                  <a:pt x="762" y="213"/>
                </a:lnTo>
                <a:lnTo>
                  <a:pt x="760" y="216"/>
                </a:lnTo>
                <a:lnTo>
                  <a:pt x="760" y="218"/>
                </a:lnTo>
                <a:lnTo>
                  <a:pt x="758" y="220"/>
                </a:lnTo>
                <a:lnTo>
                  <a:pt x="755" y="223"/>
                </a:lnTo>
                <a:lnTo>
                  <a:pt x="755" y="225"/>
                </a:lnTo>
                <a:lnTo>
                  <a:pt x="755" y="228"/>
                </a:lnTo>
                <a:lnTo>
                  <a:pt x="753" y="228"/>
                </a:lnTo>
                <a:lnTo>
                  <a:pt x="750" y="228"/>
                </a:lnTo>
                <a:lnTo>
                  <a:pt x="748" y="230"/>
                </a:lnTo>
                <a:lnTo>
                  <a:pt x="745" y="230"/>
                </a:lnTo>
                <a:lnTo>
                  <a:pt x="745" y="233"/>
                </a:lnTo>
                <a:lnTo>
                  <a:pt x="743" y="235"/>
                </a:lnTo>
                <a:lnTo>
                  <a:pt x="743" y="238"/>
                </a:lnTo>
                <a:lnTo>
                  <a:pt x="743" y="240"/>
                </a:lnTo>
                <a:lnTo>
                  <a:pt x="745" y="240"/>
                </a:lnTo>
                <a:lnTo>
                  <a:pt x="748" y="240"/>
                </a:lnTo>
                <a:lnTo>
                  <a:pt x="750" y="238"/>
                </a:lnTo>
                <a:lnTo>
                  <a:pt x="750" y="235"/>
                </a:lnTo>
                <a:lnTo>
                  <a:pt x="753" y="233"/>
                </a:lnTo>
                <a:lnTo>
                  <a:pt x="755" y="233"/>
                </a:lnTo>
                <a:lnTo>
                  <a:pt x="755" y="230"/>
                </a:lnTo>
                <a:lnTo>
                  <a:pt x="755" y="228"/>
                </a:lnTo>
                <a:lnTo>
                  <a:pt x="1106" y="213"/>
                </a:lnTo>
                <a:lnTo>
                  <a:pt x="1079" y="216"/>
                </a:lnTo>
                <a:lnTo>
                  <a:pt x="1052" y="218"/>
                </a:lnTo>
                <a:lnTo>
                  <a:pt x="1022" y="223"/>
                </a:lnTo>
                <a:lnTo>
                  <a:pt x="993" y="228"/>
                </a:lnTo>
                <a:lnTo>
                  <a:pt x="929" y="242"/>
                </a:lnTo>
                <a:lnTo>
                  <a:pt x="863" y="255"/>
                </a:lnTo>
                <a:lnTo>
                  <a:pt x="831" y="262"/>
                </a:lnTo>
                <a:lnTo>
                  <a:pt x="799" y="267"/>
                </a:lnTo>
                <a:lnTo>
                  <a:pt x="770" y="269"/>
                </a:lnTo>
                <a:lnTo>
                  <a:pt x="738" y="272"/>
                </a:lnTo>
                <a:lnTo>
                  <a:pt x="709" y="272"/>
                </a:lnTo>
                <a:lnTo>
                  <a:pt x="682" y="267"/>
                </a:lnTo>
                <a:lnTo>
                  <a:pt x="655" y="262"/>
                </a:lnTo>
                <a:lnTo>
                  <a:pt x="633" y="252"/>
                </a:lnTo>
                <a:lnTo>
                  <a:pt x="633" y="250"/>
                </a:lnTo>
                <a:lnTo>
                  <a:pt x="633" y="247"/>
                </a:lnTo>
                <a:lnTo>
                  <a:pt x="635" y="245"/>
                </a:lnTo>
                <a:lnTo>
                  <a:pt x="635" y="242"/>
                </a:lnTo>
                <a:lnTo>
                  <a:pt x="637" y="240"/>
                </a:lnTo>
                <a:lnTo>
                  <a:pt x="640" y="238"/>
                </a:lnTo>
                <a:lnTo>
                  <a:pt x="642" y="235"/>
                </a:lnTo>
                <a:lnTo>
                  <a:pt x="645" y="233"/>
                </a:lnTo>
                <a:lnTo>
                  <a:pt x="299" y="247"/>
                </a:lnTo>
                <a:lnTo>
                  <a:pt x="299" y="242"/>
                </a:lnTo>
                <a:lnTo>
                  <a:pt x="299" y="240"/>
                </a:lnTo>
                <a:lnTo>
                  <a:pt x="297" y="240"/>
                </a:lnTo>
                <a:lnTo>
                  <a:pt x="294" y="240"/>
                </a:lnTo>
                <a:lnTo>
                  <a:pt x="294" y="238"/>
                </a:lnTo>
                <a:lnTo>
                  <a:pt x="294" y="233"/>
                </a:lnTo>
                <a:lnTo>
                  <a:pt x="292" y="233"/>
                </a:lnTo>
                <a:lnTo>
                  <a:pt x="289" y="233"/>
                </a:lnTo>
                <a:lnTo>
                  <a:pt x="287" y="230"/>
                </a:lnTo>
                <a:lnTo>
                  <a:pt x="284" y="230"/>
                </a:lnTo>
                <a:lnTo>
                  <a:pt x="282" y="228"/>
                </a:lnTo>
                <a:lnTo>
                  <a:pt x="282" y="225"/>
                </a:lnTo>
                <a:lnTo>
                  <a:pt x="280" y="223"/>
                </a:lnTo>
                <a:lnTo>
                  <a:pt x="280" y="220"/>
                </a:lnTo>
                <a:lnTo>
                  <a:pt x="275" y="213"/>
                </a:lnTo>
                <a:lnTo>
                  <a:pt x="272" y="213"/>
                </a:lnTo>
                <a:lnTo>
                  <a:pt x="270" y="213"/>
                </a:lnTo>
                <a:lnTo>
                  <a:pt x="267" y="213"/>
                </a:lnTo>
                <a:lnTo>
                  <a:pt x="265" y="213"/>
                </a:lnTo>
                <a:lnTo>
                  <a:pt x="262" y="213"/>
                </a:lnTo>
                <a:lnTo>
                  <a:pt x="262" y="211"/>
                </a:lnTo>
                <a:lnTo>
                  <a:pt x="260" y="211"/>
                </a:lnTo>
                <a:lnTo>
                  <a:pt x="260" y="208"/>
                </a:lnTo>
                <a:lnTo>
                  <a:pt x="255" y="208"/>
                </a:lnTo>
                <a:lnTo>
                  <a:pt x="250" y="208"/>
                </a:lnTo>
                <a:lnTo>
                  <a:pt x="248" y="211"/>
                </a:lnTo>
                <a:lnTo>
                  <a:pt x="243" y="211"/>
                </a:lnTo>
                <a:lnTo>
                  <a:pt x="238" y="213"/>
                </a:lnTo>
                <a:lnTo>
                  <a:pt x="235" y="213"/>
                </a:lnTo>
                <a:lnTo>
                  <a:pt x="231" y="213"/>
                </a:lnTo>
                <a:lnTo>
                  <a:pt x="228" y="213"/>
                </a:lnTo>
                <a:lnTo>
                  <a:pt x="199" y="216"/>
                </a:lnTo>
                <a:lnTo>
                  <a:pt x="169" y="218"/>
                </a:lnTo>
                <a:lnTo>
                  <a:pt x="140" y="223"/>
                </a:lnTo>
                <a:lnTo>
                  <a:pt x="113" y="228"/>
                </a:lnTo>
                <a:lnTo>
                  <a:pt x="83" y="233"/>
                </a:lnTo>
                <a:lnTo>
                  <a:pt x="57" y="235"/>
                </a:lnTo>
                <a:lnTo>
                  <a:pt x="27" y="240"/>
                </a:lnTo>
                <a:lnTo>
                  <a:pt x="0" y="240"/>
                </a:lnTo>
                <a:lnTo>
                  <a:pt x="0" y="0"/>
                </a:lnTo>
                <a:close/>
              </a:path>
            </a:pathLst>
          </a:custGeom>
          <a:solidFill>
            <a:srgbClr val="000000"/>
          </a:solidFill>
          <a:ln w="9525">
            <a:noFill/>
            <a:round/>
            <a:headEnd/>
            <a:tailEnd/>
          </a:ln>
        </p:spPr>
        <p:txBody>
          <a:bodyPr/>
          <a:lstStyle/>
          <a:p>
            <a:pPr>
              <a:defRPr/>
            </a:pPr>
            <a:endParaRPr lang="de-DE" sz="1800"/>
          </a:p>
        </p:txBody>
      </p:sp>
      <p:sp>
        <p:nvSpPr>
          <p:cNvPr id="1045" name="Freeform 28">
            <a:extLst>
              <a:ext uri="{FF2B5EF4-FFF2-40B4-BE49-F238E27FC236}">
                <a16:creationId xmlns="" xmlns:a16="http://schemas.microsoft.com/office/drawing/2014/main" id="{84C16850-510B-7F8A-CE53-FA336F4845CE}"/>
              </a:ext>
            </a:extLst>
          </p:cNvPr>
          <p:cNvSpPr>
            <a:spLocks/>
          </p:cNvSpPr>
          <p:nvPr/>
        </p:nvSpPr>
        <p:spPr bwMode="auto">
          <a:xfrm>
            <a:off x="239184" y="4827588"/>
            <a:ext cx="347133" cy="55562"/>
          </a:xfrm>
          <a:custGeom>
            <a:avLst/>
            <a:gdLst>
              <a:gd name="T0" fmla="*/ 249238 w 164"/>
              <a:gd name="T1" fmla="*/ 31750 h 35"/>
              <a:gd name="T2" fmla="*/ 260350 w 164"/>
              <a:gd name="T3" fmla="*/ 42862 h 35"/>
              <a:gd name="T4" fmla="*/ 257175 w 164"/>
              <a:gd name="T5" fmla="*/ 28575 h 35"/>
              <a:gd name="T6" fmla="*/ 246063 w 164"/>
              <a:gd name="T7" fmla="*/ 20637 h 35"/>
              <a:gd name="T8" fmla="*/ 233363 w 164"/>
              <a:gd name="T9" fmla="*/ 12700 h 35"/>
              <a:gd name="T10" fmla="*/ 217488 w 164"/>
              <a:gd name="T11" fmla="*/ 7937 h 35"/>
              <a:gd name="T12" fmla="*/ 179388 w 164"/>
              <a:gd name="T13" fmla="*/ 4762 h 35"/>
              <a:gd name="T14" fmla="*/ 136525 w 164"/>
              <a:gd name="T15" fmla="*/ 0 h 35"/>
              <a:gd name="T16" fmla="*/ 93663 w 164"/>
              <a:gd name="T17" fmla="*/ 0 h 35"/>
              <a:gd name="T18" fmla="*/ 50800 w 164"/>
              <a:gd name="T19" fmla="*/ 0 h 35"/>
              <a:gd name="T20" fmla="*/ 19050 w 164"/>
              <a:gd name="T21" fmla="*/ 0 h 35"/>
              <a:gd name="T22" fmla="*/ 0 w 164"/>
              <a:gd name="T23" fmla="*/ 0 h 35"/>
              <a:gd name="T24" fmla="*/ 0 w 164"/>
              <a:gd name="T25" fmla="*/ 23812 h 35"/>
              <a:gd name="T26" fmla="*/ 19050 w 164"/>
              <a:gd name="T27" fmla="*/ 23812 h 35"/>
              <a:gd name="T28" fmla="*/ 53975 w 164"/>
              <a:gd name="T29" fmla="*/ 20637 h 35"/>
              <a:gd name="T30" fmla="*/ 93663 w 164"/>
              <a:gd name="T31" fmla="*/ 20637 h 35"/>
              <a:gd name="T32" fmla="*/ 136525 w 164"/>
              <a:gd name="T33" fmla="*/ 23812 h 35"/>
              <a:gd name="T34" fmla="*/ 179388 w 164"/>
              <a:gd name="T35" fmla="*/ 28575 h 35"/>
              <a:gd name="T36" fmla="*/ 214313 w 164"/>
              <a:gd name="T37" fmla="*/ 31750 h 35"/>
              <a:gd name="T38" fmla="*/ 225425 w 164"/>
              <a:gd name="T39" fmla="*/ 34925 h 35"/>
              <a:gd name="T40" fmla="*/ 233363 w 164"/>
              <a:gd name="T41" fmla="*/ 39687 h 35"/>
              <a:gd name="T42" fmla="*/ 238125 w 164"/>
              <a:gd name="T43" fmla="*/ 42862 h 35"/>
              <a:gd name="T44" fmla="*/ 249238 w 164"/>
              <a:gd name="T45" fmla="*/ 55562 h 35"/>
              <a:gd name="T46" fmla="*/ 238125 w 164"/>
              <a:gd name="T47" fmla="*/ 42862 h 35"/>
              <a:gd name="T48" fmla="*/ 238125 w 164"/>
              <a:gd name="T49" fmla="*/ 55562 h 35"/>
              <a:gd name="T50" fmla="*/ 249238 w 164"/>
              <a:gd name="T51" fmla="*/ 55562 h 35"/>
              <a:gd name="T52" fmla="*/ 249238 w 164"/>
              <a:gd name="T53" fmla="*/ 31750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4" h="35">
                <a:moveTo>
                  <a:pt x="157" y="20"/>
                </a:moveTo>
                <a:lnTo>
                  <a:pt x="164" y="27"/>
                </a:lnTo>
                <a:lnTo>
                  <a:pt x="162" y="18"/>
                </a:lnTo>
                <a:lnTo>
                  <a:pt x="155" y="13"/>
                </a:lnTo>
                <a:lnTo>
                  <a:pt x="147" y="8"/>
                </a:lnTo>
                <a:lnTo>
                  <a:pt x="137" y="5"/>
                </a:lnTo>
                <a:lnTo>
                  <a:pt x="113" y="3"/>
                </a:lnTo>
                <a:lnTo>
                  <a:pt x="86" y="0"/>
                </a:lnTo>
                <a:lnTo>
                  <a:pt x="59" y="0"/>
                </a:lnTo>
                <a:lnTo>
                  <a:pt x="32" y="0"/>
                </a:lnTo>
                <a:lnTo>
                  <a:pt x="12" y="0"/>
                </a:lnTo>
                <a:lnTo>
                  <a:pt x="0" y="0"/>
                </a:lnTo>
                <a:lnTo>
                  <a:pt x="0" y="15"/>
                </a:lnTo>
                <a:lnTo>
                  <a:pt x="12" y="15"/>
                </a:lnTo>
                <a:lnTo>
                  <a:pt x="34" y="13"/>
                </a:lnTo>
                <a:lnTo>
                  <a:pt x="59" y="13"/>
                </a:lnTo>
                <a:lnTo>
                  <a:pt x="86" y="15"/>
                </a:lnTo>
                <a:lnTo>
                  <a:pt x="113" y="18"/>
                </a:lnTo>
                <a:lnTo>
                  <a:pt x="135" y="20"/>
                </a:lnTo>
                <a:lnTo>
                  <a:pt x="142" y="22"/>
                </a:lnTo>
                <a:lnTo>
                  <a:pt x="147" y="25"/>
                </a:lnTo>
                <a:lnTo>
                  <a:pt x="150" y="27"/>
                </a:lnTo>
                <a:lnTo>
                  <a:pt x="157" y="35"/>
                </a:lnTo>
                <a:lnTo>
                  <a:pt x="150" y="27"/>
                </a:lnTo>
                <a:lnTo>
                  <a:pt x="150" y="35"/>
                </a:lnTo>
                <a:lnTo>
                  <a:pt x="157" y="35"/>
                </a:lnTo>
                <a:lnTo>
                  <a:pt x="157" y="20"/>
                </a:lnTo>
                <a:close/>
              </a:path>
            </a:pathLst>
          </a:custGeom>
          <a:solidFill>
            <a:srgbClr val="000000"/>
          </a:solidFill>
          <a:ln w="9525">
            <a:noFill/>
            <a:round/>
            <a:headEnd/>
            <a:tailEnd/>
          </a:ln>
        </p:spPr>
        <p:txBody>
          <a:bodyPr/>
          <a:lstStyle/>
          <a:p>
            <a:pPr>
              <a:defRPr/>
            </a:pPr>
            <a:endParaRPr lang="de-DE" sz="1800"/>
          </a:p>
        </p:txBody>
      </p:sp>
      <p:sp>
        <p:nvSpPr>
          <p:cNvPr id="1046" name="Freeform 29">
            <a:extLst>
              <a:ext uri="{FF2B5EF4-FFF2-40B4-BE49-F238E27FC236}">
                <a16:creationId xmlns="" xmlns:a16="http://schemas.microsoft.com/office/drawing/2014/main" id="{50EC9459-B548-39CD-CD5A-539ABDE37D3D}"/>
              </a:ext>
            </a:extLst>
          </p:cNvPr>
          <p:cNvSpPr>
            <a:spLocks/>
          </p:cNvSpPr>
          <p:nvPr/>
        </p:nvSpPr>
        <p:spPr bwMode="auto">
          <a:xfrm>
            <a:off x="571500" y="4859338"/>
            <a:ext cx="52917" cy="23812"/>
          </a:xfrm>
          <a:custGeom>
            <a:avLst/>
            <a:gdLst>
              <a:gd name="T0" fmla="*/ 39688 w 25"/>
              <a:gd name="T1" fmla="*/ 3175 h 15"/>
              <a:gd name="T2" fmla="*/ 31750 w 25"/>
              <a:gd name="T3" fmla="*/ 0 h 15"/>
              <a:gd name="T4" fmla="*/ 0 w 25"/>
              <a:gd name="T5" fmla="*/ 0 h 15"/>
              <a:gd name="T6" fmla="*/ 0 w 25"/>
              <a:gd name="T7" fmla="*/ 23812 h 15"/>
              <a:gd name="T8" fmla="*/ 31750 w 25"/>
              <a:gd name="T9" fmla="*/ 23812 h 15"/>
              <a:gd name="T10" fmla="*/ 23813 w 25"/>
              <a:gd name="T11" fmla="*/ 19050 h 15"/>
              <a:gd name="T12" fmla="*/ 39688 w 25"/>
              <a:gd name="T13" fmla="*/ 3175 h 15"/>
              <a:gd name="T14" fmla="*/ 34925 w 25"/>
              <a:gd name="T15" fmla="*/ 0 h 15"/>
              <a:gd name="T16" fmla="*/ 31750 w 25"/>
              <a:gd name="T17" fmla="*/ 0 h 15"/>
              <a:gd name="T18" fmla="*/ 39688 w 25"/>
              <a:gd name="T19" fmla="*/ 317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5">
                <a:moveTo>
                  <a:pt x="25" y="2"/>
                </a:moveTo>
                <a:lnTo>
                  <a:pt x="20" y="0"/>
                </a:lnTo>
                <a:lnTo>
                  <a:pt x="0" y="0"/>
                </a:lnTo>
                <a:lnTo>
                  <a:pt x="0" y="15"/>
                </a:lnTo>
                <a:lnTo>
                  <a:pt x="20" y="15"/>
                </a:lnTo>
                <a:lnTo>
                  <a:pt x="15" y="12"/>
                </a:lnTo>
                <a:lnTo>
                  <a:pt x="25" y="2"/>
                </a:lnTo>
                <a:lnTo>
                  <a:pt x="22" y="0"/>
                </a:lnTo>
                <a:lnTo>
                  <a:pt x="20" y="0"/>
                </a:lnTo>
                <a:lnTo>
                  <a:pt x="25" y="2"/>
                </a:lnTo>
                <a:close/>
              </a:path>
            </a:pathLst>
          </a:custGeom>
          <a:solidFill>
            <a:srgbClr val="000000"/>
          </a:solidFill>
          <a:ln w="9525">
            <a:noFill/>
            <a:round/>
            <a:headEnd/>
            <a:tailEnd/>
          </a:ln>
        </p:spPr>
        <p:txBody>
          <a:bodyPr/>
          <a:lstStyle/>
          <a:p>
            <a:pPr>
              <a:defRPr/>
            </a:pPr>
            <a:endParaRPr lang="de-DE" sz="1800"/>
          </a:p>
        </p:txBody>
      </p:sp>
      <p:sp>
        <p:nvSpPr>
          <p:cNvPr id="1047" name="Freeform 30">
            <a:extLst>
              <a:ext uri="{FF2B5EF4-FFF2-40B4-BE49-F238E27FC236}">
                <a16:creationId xmlns="" xmlns:a16="http://schemas.microsoft.com/office/drawing/2014/main" id="{86362184-883E-CC42-57BB-C28C8E1A560B}"/>
              </a:ext>
            </a:extLst>
          </p:cNvPr>
          <p:cNvSpPr>
            <a:spLocks/>
          </p:cNvSpPr>
          <p:nvPr/>
        </p:nvSpPr>
        <p:spPr bwMode="auto">
          <a:xfrm>
            <a:off x="603251" y="4862513"/>
            <a:ext cx="35983" cy="23812"/>
          </a:xfrm>
          <a:custGeom>
            <a:avLst/>
            <a:gdLst>
              <a:gd name="T0" fmla="*/ 26987 w 17"/>
              <a:gd name="T1" fmla="*/ 7937 h 15"/>
              <a:gd name="T2" fmla="*/ 15875 w 17"/>
              <a:gd name="T3" fmla="*/ 0 h 15"/>
              <a:gd name="T4" fmla="*/ 0 w 17"/>
              <a:gd name="T5" fmla="*/ 15875 h 15"/>
              <a:gd name="T6" fmla="*/ 7937 w 17"/>
              <a:gd name="T7" fmla="*/ 23812 h 15"/>
              <a:gd name="T8" fmla="*/ 26987 w 17"/>
              <a:gd name="T9" fmla="*/ 793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5">
                <a:moveTo>
                  <a:pt x="17" y="5"/>
                </a:moveTo>
                <a:lnTo>
                  <a:pt x="10" y="0"/>
                </a:lnTo>
                <a:lnTo>
                  <a:pt x="0" y="10"/>
                </a:lnTo>
                <a:lnTo>
                  <a:pt x="5" y="15"/>
                </a:lnTo>
                <a:lnTo>
                  <a:pt x="17" y="5"/>
                </a:lnTo>
                <a:close/>
              </a:path>
            </a:pathLst>
          </a:custGeom>
          <a:solidFill>
            <a:srgbClr val="000000"/>
          </a:solidFill>
          <a:ln w="9525">
            <a:noFill/>
            <a:round/>
            <a:headEnd/>
            <a:tailEnd/>
          </a:ln>
        </p:spPr>
        <p:txBody>
          <a:bodyPr/>
          <a:lstStyle/>
          <a:p>
            <a:pPr>
              <a:defRPr/>
            </a:pPr>
            <a:endParaRPr lang="de-DE" sz="1800"/>
          </a:p>
        </p:txBody>
      </p:sp>
      <p:sp>
        <p:nvSpPr>
          <p:cNvPr id="1048" name="Freeform 31">
            <a:extLst>
              <a:ext uri="{FF2B5EF4-FFF2-40B4-BE49-F238E27FC236}">
                <a16:creationId xmlns="" xmlns:a16="http://schemas.microsoft.com/office/drawing/2014/main" id="{4819EBC8-DE66-9922-212A-7A2D5D5F5C89}"/>
              </a:ext>
            </a:extLst>
          </p:cNvPr>
          <p:cNvSpPr>
            <a:spLocks/>
          </p:cNvSpPr>
          <p:nvPr/>
        </p:nvSpPr>
        <p:spPr bwMode="auto">
          <a:xfrm>
            <a:off x="613834" y="4870451"/>
            <a:ext cx="40217" cy="28575"/>
          </a:xfrm>
          <a:custGeom>
            <a:avLst/>
            <a:gdLst>
              <a:gd name="T0" fmla="*/ 30163 w 19"/>
              <a:gd name="T1" fmla="*/ 20638 h 18"/>
              <a:gd name="T2" fmla="*/ 26988 w 19"/>
              <a:gd name="T3" fmla="*/ 12700 h 18"/>
              <a:gd name="T4" fmla="*/ 19050 w 19"/>
              <a:gd name="T5" fmla="*/ 0 h 18"/>
              <a:gd name="T6" fmla="*/ 0 w 19"/>
              <a:gd name="T7" fmla="*/ 15875 h 18"/>
              <a:gd name="T8" fmla="*/ 11113 w 19"/>
              <a:gd name="T9" fmla="*/ 28575 h 18"/>
              <a:gd name="T10" fmla="*/ 7938 w 19"/>
              <a:gd name="T11" fmla="*/ 20638 h 18"/>
              <a:gd name="T12" fmla="*/ 30163 w 19"/>
              <a:gd name="T13" fmla="*/ 20638 h 18"/>
              <a:gd name="T14" fmla="*/ 30163 w 19"/>
              <a:gd name="T15" fmla="*/ 15875 h 18"/>
              <a:gd name="T16" fmla="*/ 26988 w 19"/>
              <a:gd name="T17" fmla="*/ 12700 h 18"/>
              <a:gd name="T18" fmla="*/ 30163 w 19"/>
              <a:gd name="T19" fmla="*/ 2063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8">
                <a:moveTo>
                  <a:pt x="19" y="13"/>
                </a:moveTo>
                <a:lnTo>
                  <a:pt x="17" y="8"/>
                </a:lnTo>
                <a:lnTo>
                  <a:pt x="12" y="0"/>
                </a:lnTo>
                <a:lnTo>
                  <a:pt x="0" y="10"/>
                </a:lnTo>
                <a:lnTo>
                  <a:pt x="7" y="18"/>
                </a:lnTo>
                <a:lnTo>
                  <a:pt x="5" y="13"/>
                </a:lnTo>
                <a:lnTo>
                  <a:pt x="19" y="13"/>
                </a:lnTo>
                <a:lnTo>
                  <a:pt x="19" y="10"/>
                </a:lnTo>
                <a:lnTo>
                  <a:pt x="17" y="8"/>
                </a:lnTo>
                <a:lnTo>
                  <a:pt x="19" y="13"/>
                </a:lnTo>
                <a:close/>
              </a:path>
            </a:pathLst>
          </a:custGeom>
          <a:solidFill>
            <a:srgbClr val="000000"/>
          </a:solidFill>
          <a:ln w="9525">
            <a:noFill/>
            <a:round/>
            <a:headEnd/>
            <a:tailEnd/>
          </a:ln>
        </p:spPr>
        <p:txBody>
          <a:bodyPr/>
          <a:lstStyle/>
          <a:p>
            <a:pPr>
              <a:defRPr/>
            </a:pPr>
            <a:endParaRPr lang="de-DE" sz="1800"/>
          </a:p>
        </p:txBody>
      </p:sp>
      <p:sp>
        <p:nvSpPr>
          <p:cNvPr id="1049" name="Freeform 32">
            <a:extLst>
              <a:ext uri="{FF2B5EF4-FFF2-40B4-BE49-F238E27FC236}">
                <a16:creationId xmlns="" xmlns:a16="http://schemas.microsoft.com/office/drawing/2014/main" id="{6FEF4B56-939D-D1A0-50DB-504426FA354C}"/>
              </a:ext>
            </a:extLst>
          </p:cNvPr>
          <p:cNvSpPr>
            <a:spLocks/>
          </p:cNvSpPr>
          <p:nvPr/>
        </p:nvSpPr>
        <p:spPr bwMode="auto">
          <a:xfrm>
            <a:off x="624418" y="4891089"/>
            <a:ext cx="29633" cy="73025"/>
          </a:xfrm>
          <a:custGeom>
            <a:avLst/>
            <a:gdLst>
              <a:gd name="T0" fmla="*/ 11113 w 14"/>
              <a:gd name="T1" fmla="*/ 73025 h 46"/>
              <a:gd name="T2" fmla="*/ 22225 w 14"/>
              <a:gd name="T3" fmla="*/ 61913 h 46"/>
              <a:gd name="T4" fmla="*/ 22225 w 14"/>
              <a:gd name="T5" fmla="*/ 0 h 46"/>
              <a:gd name="T6" fmla="*/ 0 w 14"/>
              <a:gd name="T7" fmla="*/ 0 h 46"/>
              <a:gd name="T8" fmla="*/ 0 w 14"/>
              <a:gd name="T9" fmla="*/ 61913 h 46"/>
              <a:gd name="T10" fmla="*/ 11113 w 14"/>
              <a:gd name="T11" fmla="*/ 49213 h 46"/>
              <a:gd name="T12" fmla="*/ 11113 w 14"/>
              <a:gd name="T13" fmla="*/ 73025 h 46"/>
              <a:gd name="T14" fmla="*/ 22225 w 14"/>
              <a:gd name="T15" fmla="*/ 73025 h 46"/>
              <a:gd name="T16" fmla="*/ 22225 w 14"/>
              <a:gd name="T17" fmla="*/ 61913 h 46"/>
              <a:gd name="T18" fmla="*/ 11113 w 14"/>
              <a:gd name="T19" fmla="*/ 73025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46">
                <a:moveTo>
                  <a:pt x="7" y="46"/>
                </a:moveTo>
                <a:lnTo>
                  <a:pt x="14" y="39"/>
                </a:lnTo>
                <a:lnTo>
                  <a:pt x="14" y="0"/>
                </a:lnTo>
                <a:lnTo>
                  <a:pt x="0" y="0"/>
                </a:lnTo>
                <a:lnTo>
                  <a:pt x="0" y="39"/>
                </a:lnTo>
                <a:lnTo>
                  <a:pt x="7" y="31"/>
                </a:lnTo>
                <a:lnTo>
                  <a:pt x="7" y="46"/>
                </a:lnTo>
                <a:lnTo>
                  <a:pt x="14" y="46"/>
                </a:lnTo>
                <a:lnTo>
                  <a:pt x="14" y="39"/>
                </a:lnTo>
                <a:lnTo>
                  <a:pt x="7" y="46"/>
                </a:lnTo>
                <a:close/>
              </a:path>
            </a:pathLst>
          </a:custGeom>
          <a:solidFill>
            <a:srgbClr val="000000"/>
          </a:solidFill>
          <a:ln w="9525">
            <a:noFill/>
            <a:round/>
            <a:headEnd/>
            <a:tailEnd/>
          </a:ln>
        </p:spPr>
        <p:txBody>
          <a:bodyPr/>
          <a:lstStyle/>
          <a:p>
            <a:pPr>
              <a:defRPr/>
            </a:pPr>
            <a:endParaRPr lang="de-DE" sz="1800"/>
          </a:p>
        </p:txBody>
      </p:sp>
      <p:sp>
        <p:nvSpPr>
          <p:cNvPr id="1050" name="Freeform 33">
            <a:extLst>
              <a:ext uri="{FF2B5EF4-FFF2-40B4-BE49-F238E27FC236}">
                <a16:creationId xmlns="" xmlns:a16="http://schemas.microsoft.com/office/drawing/2014/main" id="{EDDD7E12-8F40-DE2B-0A76-BAFAD5C97244}"/>
              </a:ext>
            </a:extLst>
          </p:cNvPr>
          <p:cNvSpPr>
            <a:spLocks/>
          </p:cNvSpPr>
          <p:nvPr/>
        </p:nvSpPr>
        <p:spPr bwMode="auto">
          <a:xfrm>
            <a:off x="613833" y="4940301"/>
            <a:ext cx="25400" cy="23813"/>
          </a:xfrm>
          <a:custGeom>
            <a:avLst/>
            <a:gdLst>
              <a:gd name="T0" fmla="*/ 19050 w 12"/>
              <a:gd name="T1" fmla="*/ 12700 h 15"/>
              <a:gd name="T2" fmla="*/ 11113 w 12"/>
              <a:gd name="T3" fmla="*/ 23813 h 15"/>
              <a:gd name="T4" fmla="*/ 19050 w 12"/>
              <a:gd name="T5" fmla="*/ 23813 h 15"/>
              <a:gd name="T6" fmla="*/ 19050 w 12"/>
              <a:gd name="T7" fmla="*/ 0 h 15"/>
              <a:gd name="T8" fmla="*/ 11113 w 12"/>
              <a:gd name="T9" fmla="*/ 0 h 15"/>
              <a:gd name="T10" fmla="*/ 0 w 12"/>
              <a:gd name="T11" fmla="*/ 12700 h 15"/>
              <a:gd name="T12" fmla="*/ 11113 w 12"/>
              <a:gd name="T13" fmla="*/ 0 h 15"/>
              <a:gd name="T14" fmla="*/ 0 w 12"/>
              <a:gd name="T15" fmla="*/ 0 h 15"/>
              <a:gd name="T16" fmla="*/ 0 w 12"/>
              <a:gd name="T17" fmla="*/ 12700 h 15"/>
              <a:gd name="T18" fmla="*/ 19050 w 12"/>
              <a:gd name="T19" fmla="*/ 1270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5">
                <a:moveTo>
                  <a:pt x="12" y="8"/>
                </a:moveTo>
                <a:lnTo>
                  <a:pt x="7" y="15"/>
                </a:lnTo>
                <a:lnTo>
                  <a:pt x="12" y="15"/>
                </a:lnTo>
                <a:lnTo>
                  <a:pt x="12" y="0"/>
                </a:lnTo>
                <a:lnTo>
                  <a:pt x="7" y="0"/>
                </a:lnTo>
                <a:lnTo>
                  <a:pt x="0" y="8"/>
                </a:lnTo>
                <a:lnTo>
                  <a:pt x="7" y="0"/>
                </a:lnTo>
                <a:lnTo>
                  <a:pt x="0" y="0"/>
                </a:lnTo>
                <a:lnTo>
                  <a:pt x="0" y="8"/>
                </a:lnTo>
                <a:lnTo>
                  <a:pt x="12" y="8"/>
                </a:lnTo>
                <a:close/>
              </a:path>
            </a:pathLst>
          </a:custGeom>
          <a:solidFill>
            <a:srgbClr val="000000"/>
          </a:solidFill>
          <a:ln w="9525">
            <a:noFill/>
            <a:round/>
            <a:headEnd/>
            <a:tailEnd/>
          </a:ln>
        </p:spPr>
        <p:txBody>
          <a:bodyPr/>
          <a:lstStyle/>
          <a:p>
            <a:pPr>
              <a:defRPr/>
            </a:pPr>
            <a:endParaRPr lang="de-DE" sz="1800"/>
          </a:p>
        </p:txBody>
      </p:sp>
      <p:sp>
        <p:nvSpPr>
          <p:cNvPr id="1051" name="Freeform 34">
            <a:extLst>
              <a:ext uri="{FF2B5EF4-FFF2-40B4-BE49-F238E27FC236}">
                <a16:creationId xmlns="" xmlns:a16="http://schemas.microsoft.com/office/drawing/2014/main" id="{F6A85BC8-047F-79DE-A104-1E5CD1DEAA53}"/>
              </a:ext>
            </a:extLst>
          </p:cNvPr>
          <p:cNvSpPr>
            <a:spLocks/>
          </p:cNvSpPr>
          <p:nvPr/>
        </p:nvSpPr>
        <p:spPr bwMode="auto">
          <a:xfrm>
            <a:off x="613833" y="4953000"/>
            <a:ext cx="25400" cy="26988"/>
          </a:xfrm>
          <a:custGeom>
            <a:avLst/>
            <a:gdLst>
              <a:gd name="T0" fmla="*/ 19050 w 12"/>
              <a:gd name="T1" fmla="*/ 11113 h 17"/>
              <a:gd name="T2" fmla="*/ 19050 w 12"/>
              <a:gd name="T3" fmla="*/ 19050 h 17"/>
              <a:gd name="T4" fmla="*/ 19050 w 12"/>
              <a:gd name="T5" fmla="*/ 0 h 17"/>
              <a:gd name="T6" fmla="*/ 0 w 12"/>
              <a:gd name="T7" fmla="*/ 0 h 17"/>
              <a:gd name="T8" fmla="*/ 0 w 12"/>
              <a:gd name="T9" fmla="*/ 19050 h 17"/>
              <a:gd name="T10" fmla="*/ 0 w 12"/>
              <a:gd name="T11" fmla="*/ 26988 h 17"/>
              <a:gd name="T12" fmla="*/ 0 w 12"/>
              <a:gd name="T13" fmla="*/ 19050 h 17"/>
              <a:gd name="T14" fmla="*/ 0 w 12"/>
              <a:gd name="T15" fmla="*/ 26988 h 17"/>
              <a:gd name="T16" fmla="*/ 19050 w 12"/>
              <a:gd name="T17" fmla="*/ 1111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7">
                <a:moveTo>
                  <a:pt x="12" y="7"/>
                </a:moveTo>
                <a:lnTo>
                  <a:pt x="12" y="12"/>
                </a:lnTo>
                <a:lnTo>
                  <a:pt x="12" y="0"/>
                </a:lnTo>
                <a:lnTo>
                  <a:pt x="0" y="0"/>
                </a:lnTo>
                <a:lnTo>
                  <a:pt x="0" y="12"/>
                </a:lnTo>
                <a:lnTo>
                  <a:pt x="0" y="17"/>
                </a:lnTo>
                <a:lnTo>
                  <a:pt x="0" y="12"/>
                </a:lnTo>
                <a:lnTo>
                  <a:pt x="0" y="17"/>
                </a:lnTo>
                <a:lnTo>
                  <a:pt x="12" y="7"/>
                </a:lnTo>
                <a:close/>
              </a:path>
            </a:pathLst>
          </a:custGeom>
          <a:solidFill>
            <a:srgbClr val="000000"/>
          </a:solidFill>
          <a:ln w="9525">
            <a:noFill/>
            <a:round/>
            <a:headEnd/>
            <a:tailEnd/>
          </a:ln>
        </p:spPr>
        <p:txBody>
          <a:bodyPr/>
          <a:lstStyle/>
          <a:p>
            <a:pPr>
              <a:defRPr/>
            </a:pPr>
            <a:endParaRPr lang="de-DE" sz="1800"/>
          </a:p>
        </p:txBody>
      </p:sp>
      <p:sp>
        <p:nvSpPr>
          <p:cNvPr id="1052" name="Freeform 35">
            <a:extLst>
              <a:ext uri="{FF2B5EF4-FFF2-40B4-BE49-F238E27FC236}">
                <a16:creationId xmlns="" xmlns:a16="http://schemas.microsoft.com/office/drawing/2014/main" id="{65DDD5BB-E9B2-B7A5-D586-A6EED6921BC9}"/>
              </a:ext>
            </a:extLst>
          </p:cNvPr>
          <p:cNvSpPr>
            <a:spLocks/>
          </p:cNvSpPr>
          <p:nvPr/>
        </p:nvSpPr>
        <p:spPr bwMode="auto">
          <a:xfrm>
            <a:off x="613833" y="4964114"/>
            <a:ext cx="35984" cy="26987"/>
          </a:xfrm>
          <a:custGeom>
            <a:avLst/>
            <a:gdLst>
              <a:gd name="T0" fmla="*/ 26988 w 17"/>
              <a:gd name="T1" fmla="*/ 7937 h 17"/>
              <a:gd name="T2" fmla="*/ 26988 w 17"/>
              <a:gd name="T3" fmla="*/ 12700 h 17"/>
              <a:gd name="T4" fmla="*/ 19050 w 17"/>
              <a:gd name="T5" fmla="*/ 0 h 17"/>
              <a:gd name="T6" fmla="*/ 0 w 17"/>
              <a:gd name="T7" fmla="*/ 15875 h 17"/>
              <a:gd name="T8" fmla="*/ 11113 w 17"/>
              <a:gd name="T9" fmla="*/ 26987 h 17"/>
              <a:gd name="T10" fmla="*/ 14288 w 17"/>
              <a:gd name="T11" fmla="*/ 26987 h 17"/>
              <a:gd name="T12" fmla="*/ 11113 w 17"/>
              <a:gd name="T13" fmla="*/ 26987 h 17"/>
              <a:gd name="T14" fmla="*/ 14288 w 17"/>
              <a:gd name="T15" fmla="*/ 26987 h 17"/>
              <a:gd name="T16" fmla="*/ 26988 w 17"/>
              <a:gd name="T17" fmla="*/ 793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7">
                <a:moveTo>
                  <a:pt x="17" y="5"/>
                </a:moveTo>
                <a:lnTo>
                  <a:pt x="17" y="8"/>
                </a:lnTo>
                <a:lnTo>
                  <a:pt x="12" y="0"/>
                </a:lnTo>
                <a:lnTo>
                  <a:pt x="0" y="10"/>
                </a:lnTo>
                <a:lnTo>
                  <a:pt x="7" y="17"/>
                </a:lnTo>
                <a:lnTo>
                  <a:pt x="9" y="17"/>
                </a:lnTo>
                <a:lnTo>
                  <a:pt x="7" y="17"/>
                </a:lnTo>
                <a:lnTo>
                  <a:pt x="9" y="17"/>
                </a:lnTo>
                <a:lnTo>
                  <a:pt x="17" y="5"/>
                </a:lnTo>
                <a:close/>
              </a:path>
            </a:pathLst>
          </a:custGeom>
          <a:solidFill>
            <a:srgbClr val="000000"/>
          </a:solidFill>
          <a:ln w="9525">
            <a:noFill/>
            <a:round/>
            <a:headEnd/>
            <a:tailEnd/>
          </a:ln>
        </p:spPr>
        <p:txBody>
          <a:bodyPr/>
          <a:lstStyle/>
          <a:p>
            <a:pPr>
              <a:defRPr/>
            </a:pPr>
            <a:endParaRPr lang="de-DE" sz="1800"/>
          </a:p>
        </p:txBody>
      </p:sp>
      <p:sp>
        <p:nvSpPr>
          <p:cNvPr id="1053" name="Freeform 36">
            <a:extLst>
              <a:ext uri="{FF2B5EF4-FFF2-40B4-BE49-F238E27FC236}">
                <a16:creationId xmlns="" xmlns:a16="http://schemas.microsoft.com/office/drawing/2014/main" id="{AC155211-40FB-71B2-E0C3-C75063B68F13}"/>
              </a:ext>
            </a:extLst>
          </p:cNvPr>
          <p:cNvSpPr>
            <a:spLocks/>
          </p:cNvSpPr>
          <p:nvPr/>
        </p:nvSpPr>
        <p:spPr bwMode="auto">
          <a:xfrm>
            <a:off x="632884" y="4972051"/>
            <a:ext cx="313267" cy="34925"/>
          </a:xfrm>
          <a:custGeom>
            <a:avLst/>
            <a:gdLst>
              <a:gd name="T0" fmla="*/ 234950 w 148"/>
              <a:gd name="T1" fmla="*/ 11113 h 22"/>
              <a:gd name="T2" fmla="*/ 222250 w 148"/>
              <a:gd name="T3" fmla="*/ 0 h 22"/>
              <a:gd name="T4" fmla="*/ 195263 w 148"/>
              <a:gd name="T5" fmla="*/ 0 h 22"/>
              <a:gd name="T6" fmla="*/ 168275 w 148"/>
              <a:gd name="T7" fmla="*/ 4763 h 22"/>
              <a:gd name="T8" fmla="*/ 136525 w 148"/>
              <a:gd name="T9" fmla="*/ 7938 h 22"/>
              <a:gd name="T10" fmla="*/ 109538 w 148"/>
              <a:gd name="T11" fmla="*/ 11113 h 22"/>
              <a:gd name="T12" fmla="*/ 77788 w 148"/>
              <a:gd name="T13" fmla="*/ 11113 h 22"/>
              <a:gd name="T14" fmla="*/ 50800 w 148"/>
              <a:gd name="T15" fmla="*/ 11113 h 22"/>
              <a:gd name="T16" fmla="*/ 28575 w 148"/>
              <a:gd name="T17" fmla="*/ 7938 h 22"/>
              <a:gd name="T18" fmla="*/ 12700 w 148"/>
              <a:gd name="T19" fmla="*/ 0 h 22"/>
              <a:gd name="T20" fmla="*/ 0 w 148"/>
              <a:gd name="T21" fmla="*/ 19050 h 22"/>
              <a:gd name="T22" fmla="*/ 23813 w 148"/>
              <a:gd name="T23" fmla="*/ 31750 h 22"/>
              <a:gd name="T24" fmla="*/ 50800 w 148"/>
              <a:gd name="T25" fmla="*/ 34925 h 22"/>
              <a:gd name="T26" fmla="*/ 77788 w 148"/>
              <a:gd name="T27" fmla="*/ 34925 h 22"/>
              <a:gd name="T28" fmla="*/ 109538 w 148"/>
              <a:gd name="T29" fmla="*/ 34925 h 22"/>
              <a:gd name="T30" fmla="*/ 141288 w 148"/>
              <a:gd name="T31" fmla="*/ 31750 h 22"/>
              <a:gd name="T32" fmla="*/ 171450 w 148"/>
              <a:gd name="T33" fmla="*/ 26988 h 22"/>
              <a:gd name="T34" fmla="*/ 198438 w 148"/>
              <a:gd name="T35" fmla="*/ 23813 h 22"/>
              <a:gd name="T36" fmla="*/ 222250 w 148"/>
              <a:gd name="T37" fmla="*/ 23813 h 22"/>
              <a:gd name="T38" fmla="*/ 211138 w 148"/>
              <a:gd name="T39" fmla="*/ 11113 h 22"/>
              <a:gd name="T40" fmla="*/ 234950 w 148"/>
              <a:gd name="T41" fmla="*/ 11113 h 22"/>
              <a:gd name="T42" fmla="*/ 234950 w 148"/>
              <a:gd name="T43" fmla="*/ 0 h 22"/>
              <a:gd name="T44" fmla="*/ 222250 w 148"/>
              <a:gd name="T45" fmla="*/ 0 h 22"/>
              <a:gd name="T46" fmla="*/ 234950 w 148"/>
              <a:gd name="T47" fmla="*/ 11113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8" h="22">
                <a:moveTo>
                  <a:pt x="148" y="7"/>
                </a:moveTo>
                <a:lnTo>
                  <a:pt x="140" y="0"/>
                </a:lnTo>
                <a:lnTo>
                  <a:pt x="123" y="0"/>
                </a:lnTo>
                <a:lnTo>
                  <a:pt x="106" y="3"/>
                </a:lnTo>
                <a:lnTo>
                  <a:pt x="86" y="5"/>
                </a:lnTo>
                <a:lnTo>
                  <a:pt x="69" y="7"/>
                </a:lnTo>
                <a:lnTo>
                  <a:pt x="49" y="7"/>
                </a:lnTo>
                <a:lnTo>
                  <a:pt x="32" y="7"/>
                </a:lnTo>
                <a:lnTo>
                  <a:pt x="18" y="5"/>
                </a:lnTo>
                <a:lnTo>
                  <a:pt x="8" y="0"/>
                </a:lnTo>
                <a:lnTo>
                  <a:pt x="0" y="12"/>
                </a:lnTo>
                <a:lnTo>
                  <a:pt x="15" y="20"/>
                </a:lnTo>
                <a:lnTo>
                  <a:pt x="32" y="22"/>
                </a:lnTo>
                <a:lnTo>
                  <a:pt x="49" y="22"/>
                </a:lnTo>
                <a:lnTo>
                  <a:pt x="69" y="22"/>
                </a:lnTo>
                <a:lnTo>
                  <a:pt x="89" y="20"/>
                </a:lnTo>
                <a:lnTo>
                  <a:pt x="108" y="17"/>
                </a:lnTo>
                <a:lnTo>
                  <a:pt x="125" y="15"/>
                </a:lnTo>
                <a:lnTo>
                  <a:pt x="140" y="15"/>
                </a:lnTo>
                <a:lnTo>
                  <a:pt x="133" y="7"/>
                </a:lnTo>
                <a:lnTo>
                  <a:pt x="148" y="7"/>
                </a:lnTo>
                <a:lnTo>
                  <a:pt x="148" y="0"/>
                </a:lnTo>
                <a:lnTo>
                  <a:pt x="140" y="0"/>
                </a:lnTo>
                <a:lnTo>
                  <a:pt x="148" y="7"/>
                </a:lnTo>
                <a:close/>
              </a:path>
            </a:pathLst>
          </a:custGeom>
          <a:solidFill>
            <a:srgbClr val="000000"/>
          </a:solidFill>
          <a:ln w="9525">
            <a:noFill/>
            <a:round/>
            <a:headEnd/>
            <a:tailEnd/>
          </a:ln>
        </p:spPr>
        <p:txBody>
          <a:bodyPr/>
          <a:lstStyle/>
          <a:p>
            <a:pPr>
              <a:defRPr/>
            </a:pPr>
            <a:endParaRPr lang="de-DE" sz="1800"/>
          </a:p>
        </p:txBody>
      </p:sp>
      <p:sp>
        <p:nvSpPr>
          <p:cNvPr id="1054" name="Freeform 37">
            <a:extLst>
              <a:ext uri="{FF2B5EF4-FFF2-40B4-BE49-F238E27FC236}">
                <a16:creationId xmlns="" xmlns:a16="http://schemas.microsoft.com/office/drawing/2014/main" id="{F94603D3-4460-B8EE-A388-D7E6FFF6191F}"/>
              </a:ext>
            </a:extLst>
          </p:cNvPr>
          <p:cNvSpPr>
            <a:spLocks/>
          </p:cNvSpPr>
          <p:nvPr/>
        </p:nvSpPr>
        <p:spPr bwMode="auto">
          <a:xfrm>
            <a:off x="914401" y="4983163"/>
            <a:ext cx="57151" cy="31750"/>
          </a:xfrm>
          <a:custGeom>
            <a:avLst/>
            <a:gdLst>
              <a:gd name="T0" fmla="*/ 42863 w 27"/>
              <a:gd name="T1" fmla="*/ 20638 h 20"/>
              <a:gd name="T2" fmla="*/ 30163 w 27"/>
              <a:gd name="T3" fmla="*/ 7938 h 20"/>
              <a:gd name="T4" fmla="*/ 26988 w 27"/>
              <a:gd name="T5" fmla="*/ 7938 h 20"/>
              <a:gd name="T6" fmla="*/ 26988 w 27"/>
              <a:gd name="T7" fmla="*/ 4763 h 20"/>
              <a:gd name="T8" fmla="*/ 23813 w 27"/>
              <a:gd name="T9" fmla="*/ 4763 h 20"/>
              <a:gd name="T10" fmla="*/ 23813 w 27"/>
              <a:gd name="T11" fmla="*/ 0 h 20"/>
              <a:gd name="T12" fmla="*/ 0 w 27"/>
              <a:gd name="T13" fmla="*/ 0 h 20"/>
              <a:gd name="T14" fmla="*/ 0 w 27"/>
              <a:gd name="T15" fmla="*/ 7938 h 20"/>
              <a:gd name="T16" fmla="*/ 3175 w 27"/>
              <a:gd name="T17" fmla="*/ 12700 h 20"/>
              <a:gd name="T18" fmla="*/ 3175 w 27"/>
              <a:gd name="T19" fmla="*/ 15875 h 20"/>
              <a:gd name="T20" fmla="*/ 7938 w 27"/>
              <a:gd name="T21" fmla="*/ 23813 h 20"/>
              <a:gd name="T22" fmla="*/ 15875 w 27"/>
              <a:gd name="T23" fmla="*/ 28575 h 20"/>
              <a:gd name="T24" fmla="*/ 19050 w 27"/>
              <a:gd name="T25" fmla="*/ 28575 h 20"/>
              <a:gd name="T26" fmla="*/ 26988 w 27"/>
              <a:gd name="T27" fmla="*/ 31750 h 20"/>
              <a:gd name="T28" fmla="*/ 30163 w 27"/>
              <a:gd name="T29" fmla="*/ 31750 h 20"/>
              <a:gd name="T30" fmla="*/ 19050 w 27"/>
              <a:gd name="T31" fmla="*/ 20638 h 20"/>
              <a:gd name="T32" fmla="*/ 42863 w 27"/>
              <a:gd name="T33" fmla="*/ 20638 h 20"/>
              <a:gd name="T34" fmla="*/ 42863 w 27"/>
              <a:gd name="T35" fmla="*/ 7938 h 20"/>
              <a:gd name="T36" fmla="*/ 30163 w 27"/>
              <a:gd name="T37" fmla="*/ 7938 h 20"/>
              <a:gd name="T38" fmla="*/ 42863 w 27"/>
              <a:gd name="T39" fmla="*/ 20638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7" h="20">
                <a:moveTo>
                  <a:pt x="27" y="13"/>
                </a:moveTo>
                <a:lnTo>
                  <a:pt x="19" y="5"/>
                </a:lnTo>
                <a:lnTo>
                  <a:pt x="17" y="5"/>
                </a:lnTo>
                <a:lnTo>
                  <a:pt x="17" y="3"/>
                </a:lnTo>
                <a:lnTo>
                  <a:pt x="15" y="3"/>
                </a:lnTo>
                <a:lnTo>
                  <a:pt x="15" y="0"/>
                </a:lnTo>
                <a:lnTo>
                  <a:pt x="0" y="0"/>
                </a:lnTo>
                <a:lnTo>
                  <a:pt x="0" y="5"/>
                </a:lnTo>
                <a:lnTo>
                  <a:pt x="2" y="8"/>
                </a:lnTo>
                <a:lnTo>
                  <a:pt x="2" y="10"/>
                </a:lnTo>
                <a:lnTo>
                  <a:pt x="5" y="15"/>
                </a:lnTo>
                <a:lnTo>
                  <a:pt x="10" y="18"/>
                </a:lnTo>
                <a:lnTo>
                  <a:pt x="12" y="18"/>
                </a:lnTo>
                <a:lnTo>
                  <a:pt x="17" y="20"/>
                </a:lnTo>
                <a:lnTo>
                  <a:pt x="19" y="20"/>
                </a:lnTo>
                <a:lnTo>
                  <a:pt x="12" y="13"/>
                </a:lnTo>
                <a:lnTo>
                  <a:pt x="27" y="13"/>
                </a:lnTo>
                <a:lnTo>
                  <a:pt x="27" y="5"/>
                </a:lnTo>
                <a:lnTo>
                  <a:pt x="19" y="5"/>
                </a:lnTo>
                <a:lnTo>
                  <a:pt x="27" y="13"/>
                </a:lnTo>
                <a:close/>
              </a:path>
            </a:pathLst>
          </a:custGeom>
          <a:solidFill>
            <a:srgbClr val="000000"/>
          </a:solidFill>
          <a:ln w="9525">
            <a:noFill/>
            <a:round/>
            <a:headEnd/>
            <a:tailEnd/>
          </a:ln>
        </p:spPr>
        <p:txBody>
          <a:bodyPr/>
          <a:lstStyle/>
          <a:p>
            <a:pPr>
              <a:defRPr/>
            </a:pPr>
            <a:endParaRPr lang="de-DE" sz="1800"/>
          </a:p>
        </p:txBody>
      </p:sp>
      <p:sp>
        <p:nvSpPr>
          <p:cNvPr id="1055" name="Freeform 38">
            <a:extLst>
              <a:ext uri="{FF2B5EF4-FFF2-40B4-BE49-F238E27FC236}">
                <a16:creationId xmlns="" xmlns:a16="http://schemas.microsoft.com/office/drawing/2014/main" id="{98ADE0A7-89CA-0156-EFEE-FFAD2AF043DF}"/>
              </a:ext>
            </a:extLst>
          </p:cNvPr>
          <p:cNvSpPr>
            <a:spLocks/>
          </p:cNvSpPr>
          <p:nvPr/>
        </p:nvSpPr>
        <p:spPr bwMode="auto">
          <a:xfrm>
            <a:off x="939801" y="5003801"/>
            <a:ext cx="31751" cy="42863"/>
          </a:xfrm>
          <a:custGeom>
            <a:avLst/>
            <a:gdLst>
              <a:gd name="T0" fmla="*/ 11113 w 15"/>
              <a:gd name="T1" fmla="*/ 19050 h 27"/>
              <a:gd name="T2" fmla="*/ 23813 w 15"/>
              <a:gd name="T3" fmla="*/ 30163 h 27"/>
              <a:gd name="T4" fmla="*/ 23813 w 15"/>
              <a:gd name="T5" fmla="*/ 0 h 27"/>
              <a:gd name="T6" fmla="*/ 0 w 15"/>
              <a:gd name="T7" fmla="*/ 0 h 27"/>
              <a:gd name="T8" fmla="*/ 0 w 15"/>
              <a:gd name="T9" fmla="*/ 30163 h 27"/>
              <a:gd name="T10" fmla="*/ 11113 w 15"/>
              <a:gd name="T11" fmla="*/ 42863 h 27"/>
              <a:gd name="T12" fmla="*/ 0 w 15"/>
              <a:gd name="T13" fmla="*/ 30163 h 27"/>
              <a:gd name="T14" fmla="*/ 0 w 15"/>
              <a:gd name="T15" fmla="*/ 42863 h 27"/>
              <a:gd name="T16" fmla="*/ 11113 w 15"/>
              <a:gd name="T17" fmla="*/ 42863 h 27"/>
              <a:gd name="T18" fmla="*/ 11113 w 15"/>
              <a:gd name="T19" fmla="*/ 1905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27">
                <a:moveTo>
                  <a:pt x="7" y="12"/>
                </a:moveTo>
                <a:lnTo>
                  <a:pt x="15" y="19"/>
                </a:lnTo>
                <a:lnTo>
                  <a:pt x="15" y="0"/>
                </a:lnTo>
                <a:lnTo>
                  <a:pt x="0" y="0"/>
                </a:lnTo>
                <a:lnTo>
                  <a:pt x="0" y="19"/>
                </a:lnTo>
                <a:lnTo>
                  <a:pt x="7" y="27"/>
                </a:lnTo>
                <a:lnTo>
                  <a:pt x="0" y="19"/>
                </a:lnTo>
                <a:lnTo>
                  <a:pt x="0" y="27"/>
                </a:lnTo>
                <a:lnTo>
                  <a:pt x="7" y="27"/>
                </a:lnTo>
                <a:lnTo>
                  <a:pt x="7" y="12"/>
                </a:lnTo>
                <a:close/>
              </a:path>
            </a:pathLst>
          </a:custGeom>
          <a:solidFill>
            <a:srgbClr val="000000"/>
          </a:solidFill>
          <a:ln w="9525">
            <a:noFill/>
            <a:round/>
            <a:headEnd/>
            <a:tailEnd/>
          </a:ln>
        </p:spPr>
        <p:txBody>
          <a:bodyPr/>
          <a:lstStyle/>
          <a:p>
            <a:pPr>
              <a:defRPr/>
            </a:pPr>
            <a:endParaRPr lang="de-DE" sz="1800"/>
          </a:p>
        </p:txBody>
      </p:sp>
      <p:sp>
        <p:nvSpPr>
          <p:cNvPr id="1056" name="Freeform 39">
            <a:extLst>
              <a:ext uri="{FF2B5EF4-FFF2-40B4-BE49-F238E27FC236}">
                <a16:creationId xmlns="" xmlns:a16="http://schemas.microsoft.com/office/drawing/2014/main" id="{389B9732-E1D1-4736-883F-69286EE424F2}"/>
              </a:ext>
            </a:extLst>
          </p:cNvPr>
          <p:cNvSpPr>
            <a:spLocks/>
          </p:cNvSpPr>
          <p:nvPr/>
        </p:nvSpPr>
        <p:spPr bwMode="auto">
          <a:xfrm>
            <a:off x="954618" y="5022851"/>
            <a:ext cx="27516" cy="23813"/>
          </a:xfrm>
          <a:custGeom>
            <a:avLst/>
            <a:gdLst>
              <a:gd name="T0" fmla="*/ 20637 w 13"/>
              <a:gd name="T1" fmla="*/ 7938 h 15"/>
              <a:gd name="T2" fmla="*/ 12700 w 13"/>
              <a:gd name="T3" fmla="*/ 0 h 15"/>
              <a:gd name="T4" fmla="*/ 0 w 13"/>
              <a:gd name="T5" fmla="*/ 0 h 15"/>
              <a:gd name="T6" fmla="*/ 0 w 13"/>
              <a:gd name="T7" fmla="*/ 23813 h 15"/>
              <a:gd name="T8" fmla="*/ 12700 w 13"/>
              <a:gd name="T9" fmla="*/ 23813 h 15"/>
              <a:gd name="T10" fmla="*/ 0 w 13"/>
              <a:gd name="T11" fmla="*/ 19050 h 15"/>
              <a:gd name="T12" fmla="*/ 20637 w 13"/>
              <a:gd name="T13" fmla="*/ 7938 h 15"/>
              <a:gd name="T14" fmla="*/ 20637 w 13"/>
              <a:gd name="T15" fmla="*/ 0 h 15"/>
              <a:gd name="T16" fmla="*/ 12700 w 13"/>
              <a:gd name="T17" fmla="*/ 0 h 15"/>
              <a:gd name="T18" fmla="*/ 20637 w 13"/>
              <a:gd name="T19" fmla="*/ 7938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15">
                <a:moveTo>
                  <a:pt x="13" y="5"/>
                </a:moveTo>
                <a:lnTo>
                  <a:pt x="8" y="0"/>
                </a:lnTo>
                <a:lnTo>
                  <a:pt x="0" y="0"/>
                </a:lnTo>
                <a:lnTo>
                  <a:pt x="0" y="15"/>
                </a:lnTo>
                <a:lnTo>
                  <a:pt x="8" y="15"/>
                </a:lnTo>
                <a:lnTo>
                  <a:pt x="0" y="12"/>
                </a:lnTo>
                <a:lnTo>
                  <a:pt x="13" y="5"/>
                </a:lnTo>
                <a:lnTo>
                  <a:pt x="13" y="0"/>
                </a:lnTo>
                <a:lnTo>
                  <a:pt x="8" y="0"/>
                </a:lnTo>
                <a:lnTo>
                  <a:pt x="13" y="5"/>
                </a:lnTo>
                <a:close/>
              </a:path>
            </a:pathLst>
          </a:custGeom>
          <a:solidFill>
            <a:srgbClr val="000000"/>
          </a:solidFill>
          <a:ln w="9525">
            <a:noFill/>
            <a:round/>
            <a:headEnd/>
            <a:tailEnd/>
          </a:ln>
        </p:spPr>
        <p:txBody>
          <a:bodyPr/>
          <a:lstStyle/>
          <a:p>
            <a:pPr>
              <a:defRPr/>
            </a:pPr>
            <a:endParaRPr lang="de-DE" sz="1800"/>
          </a:p>
        </p:txBody>
      </p:sp>
      <p:sp>
        <p:nvSpPr>
          <p:cNvPr id="1057" name="Freeform 40">
            <a:extLst>
              <a:ext uri="{FF2B5EF4-FFF2-40B4-BE49-F238E27FC236}">
                <a16:creationId xmlns="" xmlns:a16="http://schemas.microsoft.com/office/drawing/2014/main" id="{ACE074D4-7D4E-A8B0-2F08-7884442AFBD8}"/>
              </a:ext>
            </a:extLst>
          </p:cNvPr>
          <p:cNvSpPr>
            <a:spLocks/>
          </p:cNvSpPr>
          <p:nvPr/>
        </p:nvSpPr>
        <p:spPr bwMode="auto">
          <a:xfrm>
            <a:off x="954617" y="5030789"/>
            <a:ext cx="99483" cy="109537"/>
          </a:xfrm>
          <a:custGeom>
            <a:avLst/>
            <a:gdLst>
              <a:gd name="T0" fmla="*/ 63500 w 47"/>
              <a:gd name="T1" fmla="*/ 85725 h 69"/>
              <a:gd name="T2" fmla="*/ 74612 w 47"/>
              <a:gd name="T3" fmla="*/ 93662 h 69"/>
              <a:gd name="T4" fmla="*/ 20637 w 47"/>
              <a:gd name="T5" fmla="*/ 0 h 69"/>
              <a:gd name="T6" fmla="*/ 0 w 47"/>
              <a:gd name="T7" fmla="*/ 11112 h 69"/>
              <a:gd name="T8" fmla="*/ 55562 w 47"/>
              <a:gd name="T9" fmla="*/ 104775 h 69"/>
              <a:gd name="T10" fmla="*/ 63500 w 47"/>
              <a:gd name="T11" fmla="*/ 109537 h 69"/>
              <a:gd name="T12" fmla="*/ 55562 w 47"/>
              <a:gd name="T13" fmla="*/ 104775 h 69"/>
              <a:gd name="T14" fmla="*/ 55562 w 47"/>
              <a:gd name="T15" fmla="*/ 109537 h 69"/>
              <a:gd name="T16" fmla="*/ 63500 w 47"/>
              <a:gd name="T17" fmla="*/ 109537 h 69"/>
              <a:gd name="T18" fmla="*/ 63500 w 47"/>
              <a:gd name="T19" fmla="*/ 85725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69">
                <a:moveTo>
                  <a:pt x="40" y="54"/>
                </a:moveTo>
                <a:lnTo>
                  <a:pt x="47" y="59"/>
                </a:lnTo>
                <a:lnTo>
                  <a:pt x="13" y="0"/>
                </a:lnTo>
                <a:lnTo>
                  <a:pt x="0" y="7"/>
                </a:lnTo>
                <a:lnTo>
                  <a:pt x="35" y="66"/>
                </a:lnTo>
                <a:lnTo>
                  <a:pt x="40" y="69"/>
                </a:lnTo>
                <a:lnTo>
                  <a:pt x="35" y="66"/>
                </a:lnTo>
                <a:lnTo>
                  <a:pt x="35" y="69"/>
                </a:lnTo>
                <a:lnTo>
                  <a:pt x="40" y="69"/>
                </a:lnTo>
                <a:lnTo>
                  <a:pt x="40" y="54"/>
                </a:lnTo>
                <a:close/>
              </a:path>
            </a:pathLst>
          </a:custGeom>
          <a:solidFill>
            <a:srgbClr val="000000"/>
          </a:solidFill>
          <a:ln w="9525">
            <a:noFill/>
            <a:round/>
            <a:headEnd/>
            <a:tailEnd/>
          </a:ln>
        </p:spPr>
        <p:txBody>
          <a:bodyPr/>
          <a:lstStyle/>
          <a:p>
            <a:pPr>
              <a:defRPr/>
            </a:pPr>
            <a:endParaRPr lang="de-DE" sz="1800"/>
          </a:p>
        </p:txBody>
      </p:sp>
      <p:sp>
        <p:nvSpPr>
          <p:cNvPr id="1058" name="Rectangle 41">
            <a:extLst>
              <a:ext uri="{FF2B5EF4-FFF2-40B4-BE49-F238E27FC236}">
                <a16:creationId xmlns="" xmlns:a16="http://schemas.microsoft.com/office/drawing/2014/main" id="{0165A780-4592-9B58-7B8E-F87E5CD6C3B7}"/>
              </a:ext>
            </a:extLst>
          </p:cNvPr>
          <p:cNvSpPr>
            <a:spLocks noChangeArrowheads="1"/>
          </p:cNvSpPr>
          <p:nvPr/>
        </p:nvSpPr>
        <p:spPr bwMode="auto">
          <a:xfrm>
            <a:off x="1039284" y="5116513"/>
            <a:ext cx="14816" cy="23812"/>
          </a:xfrm>
          <a:prstGeom prst="rect">
            <a:avLst/>
          </a:prstGeom>
          <a:solidFill>
            <a:srgbClr val="000000"/>
          </a:solidFill>
          <a:ln w="9525">
            <a:noFill/>
            <a:miter lim="800000"/>
            <a:headEnd/>
            <a:tailEnd/>
          </a:ln>
        </p:spPr>
        <p:txBody>
          <a:bodyPr/>
          <a:lstStyle/>
          <a:p>
            <a:pPr eaLnBrk="1" hangingPunct="1">
              <a:defRPr/>
            </a:pPr>
            <a:endParaRPr lang="de-DE" sz="1800"/>
          </a:p>
        </p:txBody>
      </p:sp>
      <p:sp>
        <p:nvSpPr>
          <p:cNvPr id="1059" name="Freeform 42">
            <a:extLst>
              <a:ext uri="{FF2B5EF4-FFF2-40B4-BE49-F238E27FC236}">
                <a16:creationId xmlns="" xmlns:a16="http://schemas.microsoft.com/office/drawing/2014/main" id="{116F9417-3CAE-100F-3BA3-FC6B2CC0B1BB}"/>
              </a:ext>
            </a:extLst>
          </p:cNvPr>
          <p:cNvSpPr>
            <a:spLocks/>
          </p:cNvSpPr>
          <p:nvPr/>
        </p:nvSpPr>
        <p:spPr bwMode="auto">
          <a:xfrm>
            <a:off x="1054100" y="5116513"/>
            <a:ext cx="25400" cy="23812"/>
          </a:xfrm>
          <a:custGeom>
            <a:avLst/>
            <a:gdLst>
              <a:gd name="T0" fmla="*/ 19050 w 12"/>
              <a:gd name="T1" fmla="*/ 3175 h 15"/>
              <a:gd name="T2" fmla="*/ 7938 w 12"/>
              <a:gd name="T3" fmla="*/ 0 h 15"/>
              <a:gd name="T4" fmla="*/ 0 w 12"/>
              <a:gd name="T5" fmla="*/ 0 h 15"/>
              <a:gd name="T6" fmla="*/ 0 w 12"/>
              <a:gd name="T7" fmla="*/ 23812 h 15"/>
              <a:gd name="T8" fmla="*/ 7938 w 12"/>
              <a:gd name="T9" fmla="*/ 23812 h 15"/>
              <a:gd name="T10" fmla="*/ 0 w 12"/>
              <a:gd name="T11" fmla="*/ 19050 h 15"/>
              <a:gd name="T12" fmla="*/ 19050 w 12"/>
              <a:gd name="T13" fmla="*/ 3175 h 15"/>
              <a:gd name="T14" fmla="*/ 15875 w 12"/>
              <a:gd name="T15" fmla="*/ 0 h 15"/>
              <a:gd name="T16" fmla="*/ 7938 w 12"/>
              <a:gd name="T17" fmla="*/ 0 h 15"/>
              <a:gd name="T18" fmla="*/ 19050 w 12"/>
              <a:gd name="T19" fmla="*/ 317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5">
                <a:moveTo>
                  <a:pt x="12" y="2"/>
                </a:moveTo>
                <a:lnTo>
                  <a:pt x="5" y="0"/>
                </a:lnTo>
                <a:lnTo>
                  <a:pt x="0" y="0"/>
                </a:lnTo>
                <a:lnTo>
                  <a:pt x="0" y="15"/>
                </a:lnTo>
                <a:lnTo>
                  <a:pt x="5" y="15"/>
                </a:lnTo>
                <a:lnTo>
                  <a:pt x="0" y="12"/>
                </a:lnTo>
                <a:lnTo>
                  <a:pt x="12" y="2"/>
                </a:lnTo>
                <a:lnTo>
                  <a:pt x="10" y="0"/>
                </a:lnTo>
                <a:lnTo>
                  <a:pt x="5" y="0"/>
                </a:lnTo>
                <a:lnTo>
                  <a:pt x="12" y="2"/>
                </a:lnTo>
                <a:close/>
              </a:path>
            </a:pathLst>
          </a:custGeom>
          <a:solidFill>
            <a:srgbClr val="000000"/>
          </a:solidFill>
          <a:ln w="9525">
            <a:noFill/>
            <a:round/>
            <a:headEnd/>
            <a:tailEnd/>
          </a:ln>
        </p:spPr>
        <p:txBody>
          <a:bodyPr/>
          <a:lstStyle/>
          <a:p>
            <a:pPr>
              <a:defRPr/>
            </a:pPr>
            <a:endParaRPr lang="de-DE" sz="1800"/>
          </a:p>
        </p:txBody>
      </p:sp>
      <p:sp>
        <p:nvSpPr>
          <p:cNvPr id="1060" name="Freeform 43">
            <a:extLst>
              <a:ext uri="{FF2B5EF4-FFF2-40B4-BE49-F238E27FC236}">
                <a16:creationId xmlns="" xmlns:a16="http://schemas.microsoft.com/office/drawing/2014/main" id="{9C008BCA-7283-D0A4-1E3F-4F4E31CF6D88}"/>
              </a:ext>
            </a:extLst>
          </p:cNvPr>
          <p:cNvSpPr>
            <a:spLocks/>
          </p:cNvSpPr>
          <p:nvPr/>
        </p:nvSpPr>
        <p:spPr bwMode="auto">
          <a:xfrm>
            <a:off x="1054100" y="5119688"/>
            <a:ext cx="67733" cy="50800"/>
          </a:xfrm>
          <a:custGeom>
            <a:avLst/>
            <a:gdLst>
              <a:gd name="T0" fmla="*/ 39688 w 32"/>
              <a:gd name="T1" fmla="*/ 26988 h 32"/>
              <a:gd name="T2" fmla="*/ 50800 w 32"/>
              <a:gd name="T3" fmla="*/ 39688 h 32"/>
              <a:gd name="T4" fmla="*/ 50800 w 32"/>
              <a:gd name="T5" fmla="*/ 31750 h 32"/>
              <a:gd name="T6" fmla="*/ 46038 w 32"/>
              <a:gd name="T7" fmla="*/ 23813 h 32"/>
              <a:gd name="T8" fmla="*/ 42863 w 32"/>
              <a:gd name="T9" fmla="*/ 20638 h 32"/>
              <a:gd name="T10" fmla="*/ 34925 w 32"/>
              <a:gd name="T11" fmla="*/ 15875 h 32"/>
              <a:gd name="T12" fmla="*/ 31750 w 32"/>
              <a:gd name="T13" fmla="*/ 12700 h 32"/>
              <a:gd name="T14" fmla="*/ 26988 w 32"/>
              <a:gd name="T15" fmla="*/ 7938 h 32"/>
              <a:gd name="T16" fmla="*/ 19050 w 32"/>
              <a:gd name="T17" fmla="*/ 4763 h 32"/>
              <a:gd name="T18" fmla="*/ 19050 w 32"/>
              <a:gd name="T19" fmla="*/ 0 h 32"/>
              <a:gd name="T20" fmla="*/ 0 w 32"/>
              <a:gd name="T21" fmla="*/ 15875 h 32"/>
              <a:gd name="T22" fmla="*/ 7938 w 32"/>
              <a:gd name="T23" fmla="*/ 20638 h 32"/>
              <a:gd name="T24" fmla="*/ 11113 w 32"/>
              <a:gd name="T25" fmla="*/ 23813 h 32"/>
              <a:gd name="T26" fmla="*/ 15875 w 32"/>
              <a:gd name="T27" fmla="*/ 26988 h 32"/>
              <a:gd name="T28" fmla="*/ 23813 w 32"/>
              <a:gd name="T29" fmla="*/ 31750 h 32"/>
              <a:gd name="T30" fmla="*/ 26988 w 32"/>
              <a:gd name="T31" fmla="*/ 34925 h 32"/>
              <a:gd name="T32" fmla="*/ 26988 w 32"/>
              <a:gd name="T33" fmla="*/ 39688 h 32"/>
              <a:gd name="T34" fmla="*/ 39688 w 32"/>
              <a:gd name="T35" fmla="*/ 50800 h 32"/>
              <a:gd name="T36" fmla="*/ 26988 w 32"/>
              <a:gd name="T37" fmla="*/ 39688 h 32"/>
              <a:gd name="T38" fmla="*/ 26988 w 32"/>
              <a:gd name="T39" fmla="*/ 50800 h 32"/>
              <a:gd name="T40" fmla="*/ 39688 w 32"/>
              <a:gd name="T41" fmla="*/ 50800 h 32"/>
              <a:gd name="T42" fmla="*/ 39688 w 32"/>
              <a:gd name="T43" fmla="*/ 26988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32">
                <a:moveTo>
                  <a:pt x="25" y="17"/>
                </a:moveTo>
                <a:lnTo>
                  <a:pt x="32" y="25"/>
                </a:lnTo>
                <a:lnTo>
                  <a:pt x="32" y="20"/>
                </a:lnTo>
                <a:lnTo>
                  <a:pt x="29" y="15"/>
                </a:lnTo>
                <a:lnTo>
                  <a:pt x="27" y="13"/>
                </a:lnTo>
                <a:lnTo>
                  <a:pt x="22" y="10"/>
                </a:lnTo>
                <a:lnTo>
                  <a:pt x="20" y="8"/>
                </a:lnTo>
                <a:lnTo>
                  <a:pt x="17" y="5"/>
                </a:lnTo>
                <a:lnTo>
                  <a:pt x="12" y="3"/>
                </a:lnTo>
                <a:lnTo>
                  <a:pt x="12" y="0"/>
                </a:lnTo>
                <a:lnTo>
                  <a:pt x="0" y="10"/>
                </a:lnTo>
                <a:lnTo>
                  <a:pt x="5" y="13"/>
                </a:lnTo>
                <a:lnTo>
                  <a:pt x="7" y="15"/>
                </a:lnTo>
                <a:lnTo>
                  <a:pt x="10" y="17"/>
                </a:lnTo>
                <a:lnTo>
                  <a:pt x="15" y="20"/>
                </a:lnTo>
                <a:lnTo>
                  <a:pt x="17" y="22"/>
                </a:lnTo>
                <a:lnTo>
                  <a:pt x="17" y="25"/>
                </a:lnTo>
                <a:lnTo>
                  <a:pt x="25" y="32"/>
                </a:lnTo>
                <a:lnTo>
                  <a:pt x="17" y="25"/>
                </a:lnTo>
                <a:lnTo>
                  <a:pt x="17" y="32"/>
                </a:lnTo>
                <a:lnTo>
                  <a:pt x="25" y="32"/>
                </a:lnTo>
                <a:lnTo>
                  <a:pt x="25" y="17"/>
                </a:lnTo>
                <a:close/>
              </a:path>
            </a:pathLst>
          </a:custGeom>
          <a:solidFill>
            <a:srgbClr val="000000"/>
          </a:solidFill>
          <a:ln w="9525">
            <a:noFill/>
            <a:round/>
            <a:headEnd/>
            <a:tailEnd/>
          </a:ln>
        </p:spPr>
        <p:txBody>
          <a:bodyPr/>
          <a:lstStyle/>
          <a:p>
            <a:pPr>
              <a:defRPr/>
            </a:pPr>
            <a:endParaRPr lang="de-DE" sz="1800"/>
          </a:p>
        </p:txBody>
      </p:sp>
      <p:sp>
        <p:nvSpPr>
          <p:cNvPr id="1061" name="Freeform 44">
            <a:extLst>
              <a:ext uri="{FF2B5EF4-FFF2-40B4-BE49-F238E27FC236}">
                <a16:creationId xmlns="" xmlns:a16="http://schemas.microsoft.com/office/drawing/2014/main" id="{08BD57A3-6B64-5EC4-B701-D1A5E0444EFE}"/>
              </a:ext>
            </a:extLst>
          </p:cNvPr>
          <p:cNvSpPr>
            <a:spLocks/>
          </p:cNvSpPr>
          <p:nvPr/>
        </p:nvSpPr>
        <p:spPr bwMode="auto">
          <a:xfrm>
            <a:off x="1107018" y="5146676"/>
            <a:ext cx="71967" cy="23813"/>
          </a:xfrm>
          <a:custGeom>
            <a:avLst/>
            <a:gdLst>
              <a:gd name="T0" fmla="*/ 53975 w 34"/>
              <a:gd name="T1" fmla="*/ 12700 h 15"/>
              <a:gd name="T2" fmla="*/ 41275 w 34"/>
              <a:gd name="T3" fmla="*/ 0 h 15"/>
              <a:gd name="T4" fmla="*/ 0 w 34"/>
              <a:gd name="T5" fmla="*/ 0 h 15"/>
              <a:gd name="T6" fmla="*/ 0 w 34"/>
              <a:gd name="T7" fmla="*/ 23813 h 15"/>
              <a:gd name="T8" fmla="*/ 41275 w 34"/>
              <a:gd name="T9" fmla="*/ 23813 h 15"/>
              <a:gd name="T10" fmla="*/ 30163 w 34"/>
              <a:gd name="T11" fmla="*/ 12700 h 15"/>
              <a:gd name="T12" fmla="*/ 53975 w 34"/>
              <a:gd name="T13" fmla="*/ 12700 h 15"/>
              <a:gd name="T14" fmla="*/ 53975 w 34"/>
              <a:gd name="T15" fmla="*/ 0 h 15"/>
              <a:gd name="T16" fmla="*/ 41275 w 34"/>
              <a:gd name="T17" fmla="*/ 0 h 15"/>
              <a:gd name="T18" fmla="*/ 53975 w 34"/>
              <a:gd name="T19" fmla="*/ 1270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15">
                <a:moveTo>
                  <a:pt x="34" y="8"/>
                </a:moveTo>
                <a:lnTo>
                  <a:pt x="26" y="0"/>
                </a:lnTo>
                <a:lnTo>
                  <a:pt x="0" y="0"/>
                </a:lnTo>
                <a:lnTo>
                  <a:pt x="0" y="15"/>
                </a:lnTo>
                <a:lnTo>
                  <a:pt x="26" y="15"/>
                </a:lnTo>
                <a:lnTo>
                  <a:pt x="19" y="8"/>
                </a:lnTo>
                <a:lnTo>
                  <a:pt x="34" y="8"/>
                </a:lnTo>
                <a:lnTo>
                  <a:pt x="34" y="0"/>
                </a:lnTo>
                <a:lnTo>
                  <a:pt x="26" y="0"/>
                </a:lnTo>
                <a:lnTo>
                  <a:pt x="34" y="8"/>
                </a:lnTo>
                <a:close/>
              </a:path>
            </a:pathLst>
          </a:custGeom>
          <a:solidFill>
            <a:srgbClr val="000000"/>
          </a:solidFill>
          <a:ln w="9525">
            <a:noFill/>
            <a:round/>
            <a:headEnd/>
            <a:tailEnd/>
          </a:ln>
        </p:spPr>
        <p:txBody>
          <a:bodyPr/>
          <a:lstStyle/>
          <a:p>
            <a:pPr>
              <a:defRPr/>
            </a:pPr>
            <a:endParaRPr lang="de-DE" sz="1800"/>
          </a:p>
        </p:txBody>
      </p:sp>
      <p:sp>
        <p:nvSpPr>
          <p:cNvPr id="1062" name="Freeform 45">
            <a:extLst>
              <a:ext uri="{FF2B5EF4-FFF2-40B4-BE49-F238E27FC236}">
                <a16:creationId xmlns="" xmlns:a16="http://schemas.microsoft.com/office/drawing/2014/main" id="{594DD8DA-62C5-BF2B-D9CA-DA320CB161C0}"/>
              </a:ext>
            </a:extLst>
          </p:cNvPr>
          <p:cNvSpPr>
            <a:spLocks/>
          </p:cNvSpPr>
          <p:nvPr/>
        </p:nvSpPr>
        <p:spPr bwMode="auto">
          <a:xfrm>
            <a:off x="1147234" y="5154614"/>
            <a:ext cx="114300" cy="28575"/>
          </a:xfrm>
          <a:custGeom>
            <a:avLst/>
            <a:gdLst>
              <a:gd name="T0" fmla="*/ 85725 w 54"/>
              <a:gd name="T1" fmla="*/ 15875 h 18"/>
              <a:gd name="T2" fmla="*/ 74613 w 54"/>
              <a:gd name="T3" fmla="*/ 4763 h 18"/>
              <a:gd name="T4" fmla="*/ 66675 w 54"/>
              <a:gd name="T5" fmla="*/ 4763 h 18"/>
              <a:gd name="T6" fmla="*/ 58738 w 54"/>
              <a:gd name="T7" fmla="*/ 4763 h 18"/>
              <a:gd name="T8" fmla="*/ 50800 w 54"/>
              <a:gd name="T9" fmla="*/ 4763 h 18"/>
              <a:gd name="T10" fmla="*/ 39688 w 54"/>
              <a:gd name="T11" fmla="*/ 0 h 18"/>
              <a:gd name="T12" fmla="*/ 31750 w 54"/>
              <a:gd name="T13" fmla="*/ 0 h 18"/>
              <a:gd name="T14" fmla="*/ 23813 w 54"/>
              <a:gd name="T15" fmla="*/ 0 h 18"/>
              <a:gd name="T16" fmla="*/ 19050 w 54"/>
              <a:gd name="T17" fmla="*/ 0 h 18"/>
              <a:gd name="T18" fmla="*/ 23813 w 54"/>
              <a:gd name="T19" fmla="*/ 4763 h 18"/>
              <a:gd name="T20" fmla="*/ 0 w 54"/>
              <a:gd name="T21" fmla="*/ 4763 h 18"/>
              <a:gd name="T22" fmla="*/ 7938 w 54"/>
              <a:gd name="T23" fmla="*/ 15875 h 18"/>
              <a:gd name="T24" fmla="*/ 15875 w 54"/>
              <a:gd name="T25" fmla="*/ 20638 h 18"/>
              <a:gd name="T26" fmla="*/ 26988 w 54"/>
              <a:gd name="T27" fmla="*/ 23813 h 18"/>
              <a:gd name="T28" fmla="*/ 39688 w 54"/>
              <a:gd name="T29" fmla="*/ 23813 h 18"/>
              <a:gd name="T30" fmla="*/ 50800 w 54"/>
              <a:gd name="T31" fmla="*/ 23813 h 18"/>
              <a:gd name="T32" fmla="*/ 58738 w 54"/>
              <a:gd name="T33" fmla="*/ 28575 h 18"/>
              <a:gd name="T34" fmla="*/ 66675 w 54"/>
              <a:gd name="T35" fmla="*/ 28575 h 18"/>
              <a:gd name="T36" fmla="*/ 74613 w 54"/>
              <a:gd name="T37" fmla="*/ 28575 h 18"/>
              <a:gd name="T38" fmla="*/ 61913 w 54"/>
              <a:gd name="T39" fmla="*/ 15875 h 18"/>
              <a:gd name="T40" fmla="*/ 85725 w 54"/>
              <a:gd name="T41" fmla="*/ 15875 h 18"/>
              <a:gd name="T42" fmla="*/ 85725 w 54"/>
              <a:gd name="T43" fmla="*/ 4763 h 18"/>
              <a:gd name="T44" fmla="*/ 74613 w 54"/>
              <a:gd name="T45" fmla="*/ 4763 h 18"/>
              <a:gd name="T46" fmla="*/ 85725 w 54"/>
              <a:gd name="T47" fmla="*/ 15875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4" h="18">
                <a:moveTo>
                  <a:pt x="54" y="10"/>
                </a:moveTo>
                <a:lnTo>
                  <a:pt x="47" y="3"/>
                </a:lnTo>
                <a:lnTo>
                  <a:pt x="42" y="3"/>
                </a:lnTo>
                <a:lnTo>
                  <a:pt x="37" y="3"/>
                </a:lnTo>
                <a:lnTo>
                  <a:pt x="32" y="3"/>
                </a:lnTo>
                <a:lnTo>
                  <a:pt x="25" y="0"/>
                </a:lnTo>
                <a:lnTo>
                  <a:pt x="20" y="0"/>
                </a:lnTo>
                <a:lnTo>
                  <a:pt x="15" y="0"/>
                </a:lnTo>
                <a:lnTo>
                  <a:pt x="12" y="0"/>
                </a:lnTo>
                <a:lnTo>
                  <a:pt x="15" y="3"/>
                </a:lnTo>
                <a:lnTo>
                  <a:pt x="0" y="3"/>
                </a:lnTo>
                <a:lnTo>
                  <a:pt x="5" y="10"/>
                </a:lnTo>
                <a:lnTo>
                  <a:pt x="10" y="13"/>
                </a:lnTo>
                <a:lnTo>
                  <a:pt x="17" y="15"/>
                </a:lnTo>
                <a:lnTo>
                  <a:pt x="25" y="15"/>
                </a:lnTo>
                <a:lnTo>
                  <a:pt x="32" y="15"/>
                </a:lnTo>
                <a:lnTo>
                  <a:pt x="37" y="18"/>
                </a:lnTo>
                <a:lnTo>
                  <a:pt x="42" y="18"/>
                </a:lnTo>
                <a:lnTo>
                  <a:pt x="47" y="18"/>
                </a:lnTo>
                <a:lnTo>
                  <a:pt x="39" y="10"/>
                </a:lnTo>
                <a:lnTo>
                  <a:pt x="54" y="10"/>
                </a:lnTo>
                <a:lnTo>
                  <a:pt x="54" y="3"/>
                </a:lnTo>
                <a:lnTo>
                  <a:pt x="47" y="3"/>
                </a:lnTo>
                <a:lnTo>
                  <a:pt x="54" y="10"/>
                </a:lnTo>
                <a:close/>
              </a:path>
            </a:pathLst>
          </a:custGeom>
          <a:solidFill>
            <a:srgbClr val="000000"/>
          </a:solidFill>
          <a:ln w="9525">
            <a:noFill/>
            <a:round/>
            <a:headEnd/>
            <a:tailEnd/>
          </a:ln>
        </p:spPr>
        <p:txBody>
          <a:bodyPr/>
          <a:lstStyle/>
          <a:p>
            <a:pPr>
              <a:defRPr/>
            </a:pPr>
            <a:endParaRPr lang="de-DE" sz="1800"/>
          </a:p>
        </p:txBody>
      </p:sp>
      <p:sp>
        <p:nvSpPr>
          <p:cNvPr id="1063" name="Freeform 46">
            <a:extLst>
              <a:ext uri="{FF2B5EF4-FFF2-40B4-BE49-F238E27FC236}">
                <a16:creationId xmlns="" xmlns:a16="http://schemas.microsoft.com/office/drawing/2014/main" id="{A4896E1F-6590-82D6-6E45-B368E58B117F}"/>
              </a:ext>
            </a:extLst>
          </p:cNvPr>
          <p:cNvSpPr>
            <a:spLocks/>
          </p:cNvSpPr>
          <p:nvPr/>
        </p:nvSpPr>
        <p:spPr bwMode="auto">
          <a:xfrm>
            <a:off x="1229785" y="5162550"/>
            <a:ext cx="374649" cy="26988"/>
          </a:xfrm>
          <a:custGeom>
            <a:avLst/>
            <a:gdLst>
              <a:gd name="T0" fmla="*/ 276225 w 177"/>
              <a:gd name="T1" fmla="*/ 4763 h 17"/>
              <a:gd name="T2" fmla="*/ 280987 w 177"/>
              <a:gd name="T3" fmla="*/ 4763 h 17"/>
              <a:gd name="T4" fmla="*/ 261937 w 177"/>
              <a:gd name="T5" fmla="*/ 4763 h 17"/>
              <a:gd name="T6" fmla="*/ 230187 w 177"/>
              <a:gd name="T7" fmla="*/ 4763 h 17"/>
              <a:gd name="T8" fmla="*/ 187325 w 177"/>
              <a:gd name="T9" fmla="*/ 4763 h 17"/>
              <a:gd name="T10" fmla="*/ 136525 w 177"/>
              <a:gd name="T11" fmla="*/ 4763 h 17"/>
              <a:gd name="T12" fmla="*/ 90487 w 177"/>
              <a:gd name="T13" fmla="*/ 4763 h 17"/>
              <a:gd name="T14" fmla="*/ 50800 w 177"/>
              <a:gd name="T15" fmla="*/ 0 h 17"/>
              <a:gd name="T16" fmla="*/ 23812 w 177"/>
              <a:gd name="T17" fmla="*/ 0 h 17"/>
              <a:gd name="T18" fmla="*/ 23812 w 177"/>
              <a:gd name="T19" fmla="*/ 7938 h 17"/>
              <a:gd name="T20" fmla="*/ 0 w 177"/>
              <a:gd name="T21" fmla="*/ 7938 h 17"/>
              <a:gd name="T22" fmla="*/ 20637 w 177"/>
              <a:gd name="T23" fmla="*/ 20638 h 17"/>
              <a:gd name="T24" fmla="*/ 50800 w 177"/>
              <a:gd name="T25" fmla="*/ 23813 h 17"/>
              <a:gd name="T26" fmla="*/ 90487 w 177"/>
              <a:gd name="T27" fmla="*/ 26988 h 17"/>
              <a:gd name="T28" fmla="*/ 136525 w 177"/>
              <a:gd name="T29" fmla="*/ 26988 h 17"/>
              <a:gd name="T30" fmla="*/ 187325 w 177"/>
              <a:gd name="T31" fmla="*/ 26988 h 17"/>
              <a:gd name="T32" fmla="*/ 230187 w 177"/>
              <a:gd name="T33" fmla="*/ 26988 h 17"/>
              <a:gd name="T34" fmla="*/ 261937 w 177"/>
              <a:gd name="T35" fmla="*/ 26988 h 17"/>
              <a:gd name="T36" fmla="*/ 280987 w 177"/>
              <a:gd name="T37" fmla="*/ 26988 h 17"/>
              <a:gd name="T38" fmla="*/ 276225 w 177"/>
              <a:gd name="T39" fmla="*/ 4763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7" h="17">
                <a:moveTo>
                  <a:pt x="174" y="3"/>
                </a:moveTo>
                <a:lnTo>
                  <a:pt x="177" y="3"/>
                </a:lnTo>
                <a:lnTo>
                  <a:pt x="165" y="3"/>
                </a:lnTo>
                <a:lnTo>
                  <a:pt x="145" y="3"/>
                </a:lnTo>
                <a:lnTo>
                  <a:pt x="118" y="3"/>
                </a:lnTo>
                <a:lnTo>
                  <a:pt x="86" y="3"/>
                </a:lnTo>
                <a:lnTo>
                  <a:pt x="57" y="3"/>
                </a:lnTo>
                <a:lnTo>
                  <a:pt x="32" y="0"/>
                </a:lnTo>
                <a:lnTo>
                  <a:pt x="15" y="0"/>
                </a:lnTo>
                <a:lnTo>
                  <a:pt x="15" y="5"/>
                </a:lnTo>
                <a:lnTo>
                  <a:pt x="0" y="5"/>
                </a:lnTo>
                <a:lnTo>
                  <a:pt x="13" y="13"/>
                </a:lnTo>
                <a:lnTo>
                  <a:pt x="32" y="15"/>
                </a:lnTo>
                <a:lnTo>
                  <a:pt x="57" y="17"/>
                </a:lnTo>
                <a:lnTo>
                  <a:pt x="86" y="17"/>
                </a:lnTo>
                <a:lnTo>
                  <a:pt x="118" y="17"/>
                </a:lnTo>
                <a:lnTo>
                  <a:pt x="145" y="17"/>
                </a:lnTo>
                <a:lnTo>
                  <a:pt x="165" y="17"/>
                </a:lnTo>
                <a:lnTo>
                  <a:pt x="177" y="17"/>
                </a:lnTo>
                <a:lnTo>
                  <a:pt x="174" y="3"/>
                </a:lnTo>
                <a:close/>
              </a:path>
            </a:pathLst>
          </a:custGeom>
          <a:solidFill>
            <a:srgbClr val="000000"/>
          </a:solidFill>
          <a:ln w="9525">
            <a:noFill/>
            <a:round/>
            <a:headEnd/>
            <a:tailEnd/>
          </a:ln>
        </p:spPr>
        <p:txBody>
          <a:bodyPr/>
          <a:lstStyle/>
          <a:p>
            <a:pPr>
              <a:defRPr/>
            </a:pPr>
            <a:endParaRPr lang="de-DE" sz="1800"/>
          </a:p>
        </p:txBody>
      </p:sp>
      <p:sp>
        <p:nvSpPr>
          <p:cNvPr id="1064" name="Freeform 47">
            <a:extLst>
              <a:ext uri="{FF2B5EF4-FFF2-40B4-BE49-F238E27FC236}">
                <a16:creationId xmlns="" xmlns:a16="http://schemas.microsoft.com/office/drawing/2014/main" id="{6B366535-D188-C45D-0C65-73B58B4AA9E1}"/>
              </a:ext>
            </a:extLst>
          </p:cNvPr>
          <p:cNvSpPr>
            <a:spLocks/>
          </p:cNvSpPr>
          <p:nvPr/>
        </p:nvSpPr>
        <p:spPr bwMode="auto">
          <a:xfrm>
            <a:off x="1598084" y="5159376"/>
            <a:ext cx="302683" cy="30163"/>
          </a:xfrm>
          <a:custGeom>
            <a:avLst/>
            <a:gdLst>
              <a:gd name="T0" fmla="*/ 206375 w 143"/>
              <a:gd name="T1" fmla="*/ 19050 h 19"/>
              <a:gd name="T2" fmla="*/ 198437 w 143"/>
              <a:gd name="T3" fmla="*/ 0 h 19"/>
              <a:gd name="T4" fmla="*/ 176212 w 143"/>
              <a:gd name="T5" fmla="*/ 0 h 19"/>
              <a:gd name="T6" fmla="*/ 152400 w 143"/>
              <a:gd name="T7" fmla="*/ 0 h 19"/>
              <a:gd name="T8" fmla="*/ 125412 w 143"/>
              <a:gd name="T9" fmla="*/ 0 h 19"/>
              <a:gd name="T10" fmla="*/ 101600 w 143"/>
              <a:gd name="T11" fmla="*/ 0 h 19"/>
              <a:gd name="T12" fmla="*/ 74612 w 143"/>
              <a:gd name="T13" fmla="*/ 0 h 19"/>
              <a:gd name="T14" fmla="*/ 50800 w 143"/>
              <a:gd name="T15" fmla="*/ 3175 h 19"/>
              <a:gd name="T16" fmla="*/ 28575 w 143"/>
              <a:gd name="T17" fmla="*/ 7938 h 19"/>
              <a:gd name="T18" fmla="*/ 0 w 143"/>
              <a:gd name="T19" fmla="*/ 7938 h 19"/>
              <a:gd name="T20" fmla="*/ 4762 w 143"/>
              <a:gd name="T21" fmla="*/ 30163 h 19"/>
              <a:gd name="T22" fmla="*/ 28575 w 143"/>
              <a:gd name="T23" fmla="*/ 26988 h 19"/>
              <a:gd name="T24" fmla="*/ 50800 w 143"/>
              <a:gd name="T25" fmla="*/ 26988 h 19"/>
              <a:gd name="T26" fmla="*/ 77787 w 143"/>
              <a:gd name="T27" fmla="*/ 23813 h 19"/>
              <a:gd name="T28" fmla="*/ 101600 w 143"/>
              <a:gd name="T29" fmla="*/ 23813 h 19"/>
              <a:gd name="T30" fmla="*/ 128587 w 143"/>
              <a:gd name="T31" fmla="*/ 23813 h 19"/>
              <a:gd name="T32" fmla="*/ 152400 w 143"/>
              <a:gd name="T33" fmla="*/ 23813 h 19"/>
              <a:gd name="T34" fmla="*/ 176212 w 143"/>
              <a:gd name="T35" fmla="*/ 23813 h 19"/>
              <a:gd name="T36" fmla="*/ 198437 w 143"/>
              <a:gd name="T37" fmla="*/ 23813 h 19"/>
              <a:gd name="T38" fmla="*/ 190500 w 143"/>
              <a:gd name="T39" fmla="*/ 3175 h 19"/>
              <a:gd name="T40" fmla="*/ 206375 w 143"/>
              <a:gd name="T41" fmla="*/ 19050 h 19"/>
              <a:gd name="T42" fmla="*/ 227012 w 143"/>
              <a:gd name="T43" fmla="*/ 0 h 19"/>
              <a:gd name="T44" fmla="*/ 198437 w 143"/>
              <a:gd name="T45" fmla="*/ 0 h 19"/>
              <a:gd name="T46" fmla="*/ 206375 w 143"/>
              <a:gd name="T47" fmla="*/ 1905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3" h="19">
                <a:moveTo>
                  <a:pt x="130" y="12"/>
                </a:moveTo>
                <a:lnTo>
                  <a:pt x="125" y="0"/>
                </a:lnTo>
                <a:lnTo>
                  <a:pt x="111" y="0"/>
                </a:lnTo>
                <a:lnTo>
                  <a:pt x="96" y="0"/>
                </a:lnTo>
                <a:lnTo>
                  <a:pt x="79" y="0"/>
                </a:lnTo>
                <a:lnTo>
                  <a:pt x="64" y="0"/>
                </a:lnTo>
                <a:lnTo>
                  <a:pt x="47" y="0"/>
                </a:lnTo>
                <a:lnTo>
                  <a:pt x="32" y="2"/>
                </a:lnTo>
                <a:lnTo>
                  <a:pt x="18" y="5"/>
                </a:lnTo>
                <a:lnTo>
                  <a:pt x="0" y="5"/>
                </a:lnTo>
                <a:lnTo>
                  <a:pt x="3" y="19"/>
                </a:lnTo>
                <a:lnTo>
                  <a:pt x="18" y="17"/>
                </a:lnTo>
                <a:lnTo>
                  <a:pt x="32" y="17"/>
                </a:lnTo>
                <a:lnTo>
                  <a:pt x="49" y="15"/>
                </a:lnTo>
                <a:lnTo>
                  <a:pt x="64" y="15"/>
                </a:lnTo>
                <a:lnTo>
                  <a:pt x="81" y="15"/>
                </a:lnTo>
                <a:lnTo>
                  <a:pt x="96" y="15"/>
                </a:lnTo>
                <a:lnTo>
                  <a:pt x="111" y="15"/>
                </a:lnTo>
                <a:lnTo>
                  <a:pt x="125" y="15"/>
                </a:lnTo>
                <a:lnTo>
                  <a:pt x="120" y="2"/>
                </a:lnTo>
                <a:lnTo>
                  <a:pt x="130" y="12"/>
                </a:lnTo>
                <a:lnTo>
                  <a:pt x="143" y="0"/>
                </a:lnTo>
                <a:lnTo>
                  <a:pt x="125" y="0"/>
                </a:lnTo>
                <a:lnTo>
                  <a:pt x="130" y="12"/>
                </a:lnTo>
                <a:close/>
              </a:path>
            </a:pathLst>
          </a:custGeom>
          <a:solidFill>
            <a:srgbClr val="000000"/>
          </a:solidFill>
          <a:ln w="9525">
            <a:noFill/>
            <a:round/>
            <a:headEnd/>
            <a:tailEnd/>
          </a:ln>
        </p:spPr>
        <p:txBody>
          <a:bodyPr/>
          <a:lstStyle/>
          <a:p>
            <a:pPr>
              <a:defRPr/>
            </a:pPr>
            <a:endParaRPr lang="de-DE" sz="1800"/>
          </a:p>
        </p:txBody>
      </p:sp>
      <p:sp>
        <p:nvSpPr>
          <p:cNvPr id="1065" name="Freeform 48">
            <a:extLst>
              <a:ext uri="{FF2B5EF4-FFF2-40B4-BE49-F238E27FC236}">
                <a16:creationId xmlns="" xmlns:a16="http://schemas.microsoft.com/office/drawing/2014/main" id="{25CF25BA-75B2-0050-F86B-E78275F3ED63}"/>
              </a:ext>
            </a:extLst>
          </p:cNvPr>
          <p:cNvSpPr>
            <a:spLocks/>
          </p:cNvSpPr>
          <p:nvPr/>
        </p:nvSpPr>
        <p:spPr bwMode="auto">
          <a:xfrm>
            <a:off x="1822451" y="5162550"/>
            <a:ext cx="50800" cy="50800"/>
          </a:xfrm>
          <a:custGeom>
            <a:avLst/>
            <a:gdLst>
              <a:gd name="T0" fmla="*/ 11113 w 24"/>
              <a:gd name="T1" fmla="*/ 50800 h 32"/>
              <a:gd name="T2" fmla="*/ 22225 w 24"/>
              <a:gd name="T3" fmla="*/ 39688 h 32"/>
              <a:gd name="T4" fmla="*/ 22225 w 24"/>
              <a:gd name="T5" fmla="*/ 34925 h 32"/>
              <a:gd name="T6" fmla="*/ 26988 w 24"/>
              <a:gd name="T7" fmla="*/ 31750 h 32"/>
              <a:gd name="T8" fmla="*/ 26988 w 24"/>
              <a:gd name="T9" fmla="*/ 26988 h 32"/>
              <a:gd name="T10" fmla="*/ 30163 w 24"/>
              <a:gd name="T11" fmla="*/ 26988 h 32"/>
              <a:gd name="T12" fmla="*/ 34925 w 24"/>
              <a:gd name="T13" fmla="*/ 23813 h 32"/>
              <a:gd name="T14" fmla="*/ 34925 w 24"/>
              <a:gd name="T15" fmla="*/ 20638 h 32"/>
              <a:gd name="T16" fmla="*/ 38100 w 24"/>
              <a:gd name="T17" fmla="*/ 15875 h 32"/>
              <a:gd name="T18" fmla="*/ 22225 w 24"/>
              <a:gd name="T19" fmla="*/ 0 h 32"/>
              <a:gd name="T20" fmla="*/ 19050 w 24"/>
              <a:gd name="T21" fmla="*/ 4763 h 32"/>
              <a:gd name="T22" fmla="*/ 15875 w 24"/>
              <a:gd name="T23" fmla="*/ 7938 h 32"/>
              <a:gd name="T24" fmla="*/ 11113 w 24"/>
              <a:gd name="T25" fmla="*/ 12700 h 32"/>
              <a:gd name="T26" fmla="*/ 7938 w 24"/>
              <a:gd name="T27" fmla="*/ 15875 h 32"/>
              <a:gd name="T28" fmla="*/ 3175 w 24"/>
              <a:gd name="T29" fmla="*/ 20638 h 32"/>
              <a:gd name="T30" fmla="*/ 3175 w 24"/>
              <a:gd name="T31" fmla="*/ 23813 h 32"/>
              <a:gd name="T32" fmla="*/ 0 w 24"/>
              <a:gd name="T33" fmla="*/ 31750 h 32"/>
              <a:gd name="T34" fmla="*/ 0 w 24"/>
              <a:gd name="T35" fmla="*/ 39688 h 32"/>
              <a:gd name="T36" fmla="*/ 11113 w 24"/>
              <a:gd name="T37" fmla="*/ 26988 h 32"/>
              <a:gd name="T38" fmla="*/ 11113 w 24"/>
              <a:gd name="T39" fmla="*/ 50800 h 32"/>
              <a:gd name="T40" fmla="*/ 22225 w 24"/>
              <a:gd name="T41" fmla="*/ 50800 h 32"/>
              <a:gd name="T42" fmla="*/ 22225 w 24"/>
              <a:gd name="T43" fmla="*/ 39688 h 32"/>
              <a:gd name="T44" fmla="*/ 11113 w 24"/>
              <a:gd name="T45" fmla="*/ 50800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2">
                <a:moveTo>
                  <a:pt x="7" y="32"/>
                </a:moveTo>
                <a:lnTo>
                  <a:pt x="14" y="25"/>
                </a:lnTo>
                <a:lnTo>
                  <a:pt x="14" y="22"/>
                </a:lnTo>
                <a:lnTo>
                  <a:pt x="17" y="20"/>
                </a:lnTo>
                <a:lnTo>
                  <a:pt x="17" y="17"/>
                </a:lnTo>
                <a:lnTo>
                  <a:pt x="19" y="17"/>
                </a:lnTo>
                <a:lnTo>
                  <a:pt x="22" y="15"/>
                </a:lnTo>
                <a:lnTo>
                  <a:pt x="22" y="13"/>
                </a:lnTo>
                <a:lnTo>
                  <a:pt x="24" y="10"/>
                </a:lnTo>
                <a:lnTo>
                  <a:pt x="14" y="0"/>
                </a:lnTo>
                <a:lnTo>
                  <a:pt x="12" y="3"/>
                </a:lnTo>
                <a:lnTo>
                  <a:pt x="10" y="5"/>
                </a:lnTo>
                <a:lnTo>
                  <a:pt x="7" y="8"/>
                </a:lnTo>
                <a:lnTo>
                  <a:pt x="5" y="10"/>
                </a:lnTo>
                <a:lnTo>
                  <a:pt x="2" y="13"/>
                </a:lnTo>
                <a:lnTo>
                  <a:pt x="2" y="15"/>
                </a:lnTo>
                <a:lnTo>
                  <a:pt x="0" y="20"/>
                </a:lnTo>
                <a:lnTo>
                  <a:pt x="0" y="25"/>
                </a:lnTo>
                <a:lnTo>
                  <a:pt x="7" y="17"/>
                </a:lnTo>
                <a:lnTo>
                  <a:pt x="7" y="32"/>
                </a:lnTo>
                <a:lnTo>
                  <a:pt x="14" y="32"/>
                </a:lnTo>
                <a:lnTo>
                  <a:pt x="14" y="25"/>
                </a:lnTo>
                <a:lnTo>
                  <a:pt x="7" y="32"/>
                </a:lnTo>
                <a:close/>
              </a:path>
            </a:pathLst>
          </a:custGeom>
          <a:solidFill>
            <a:srgbClr val="000000"/>
          </a:solidFill>
          <a:ln w="9525">
            <a:noFill/>
            <a:round/>
            <a:headEnd/>
            <a:tailEnd/>
          </a:ln>
        </p:spPr>
        <p:txBody>
          <a:bodyPr/>
          <a:lstStyle/>
          <a:p>
            <a:pPr>
              <a:defRPr/>
            </a:pPr>
            <a:endParaRPr lang="de-DE" sz="1800"/>
          </a:p>
        </p:txBody>
      </p:sp>
      <p:sp>
        <p:nvSpPr>
          <p:cNvPr id="1066" name="Freeform 49">
            <a:extLst>
              <a:ext uri="{FF2B5EF4-FFF2-40B4-BE49-F238E27FC236}">
                <a16:creationId xmlns="" xmlns:a16="http://schemas.microsoft.com/office/drawing/2014/main" id="{B93C8F96-A64D-D1B8-330F-C7EFB10F38BE}"/>
              </a:ext>
            </a:extLst>
          </p:cNvPr>
          <p:cNvSpPr>
            <a:spLocks/>
          </p:cNvSpPr>
          <p:nvPr/>
        </p:nvSpPr>
        <p:spPr bwMode="auto">
          <a:xfrm>
            <a:off x="1797051" y="5189538"/>
            <a:ext cx="40216" cy="42862"/>
          </a:xfrm>
          <a:custGeom>
            <a:avLst/>
            <a:gdLst>
              <a:gd name="T0" fmla="*/ 11112 w 19"/>
              <a:gd name="T1" fmla="*/ 20637 h 27"/>
              <a:gd name="T2" fmla="*/ 22225 w 19"/>
              <a:gd name="T3" fmla="*/ 31750 h 27"/>
              <a:gd name="T4" fmla="*/ 22225 w 19"/>
              <a:gd name="T5" fmla="*/ 28575 h 27"/>
              <a:gd name="T6" fmla="*/ 22225 w 19"/>
              <a:gd name="T7" fmla="*/ 23812 h 27"/>
              <a:gd name="T8" fmla="*/ 26987 w 19"/>
              <a:gd name="T9" fmla="*/ 23812 h 27"/>
              <a:gd name="T10" fmla="*/ 30162 w 19"/>
              <a:gd name="T11" fmla="*/ 23812 h 27"/>
              <a:gd name="T12" fmla="*/ 30162 w 19"/>
              <a:gd name="T13" fmla="*/ 0 h 27"/>
              <a:gd name="T14" fmla="*/ 22225 w 19"/>
              <a:gd name="T15" fmla="*/ 0 h 27"/>
              <a:gd name="T16" fmla="*/ 19050 w 19"/>
              <a:gd name="T17" fmla="*/ 0 h 27"/>
              <a:gd name="T18" fmla="*/ 11112 w 19"/>
              <a:gd name="T19" fmla="*/ 4762 h 27"/>
              <a:gd name="T20" fmla="*/ 6350 w 19"/>
              <a:gd name="T21" fmla="*/ 7937 h 27"/>
              <a:gd name="T22" fmla="*/ 3175 w 19"/>
              <a:gd name="T23" fmla="*/ 12700 h 27"/>
              <a:gd name="T24" fmla="*/ 0 w 19"/>
              <a:gd name="T25" fmla="*/ 20637 h 27"/>
              <a:gd name="T26" fmla="*/ 0 w 19"/>
              <a:gd name="T27" fmla="*/ 23812 h 27"/>
              <a:gd name="T28" fmla="*/ 0 w 19"/>
              <a:gd name="T29" fmla="*/ 31750 h 27"/>
              <a:gd name="T30" fmla="*/ 11112 w 19"/>
              <a:gd name="T31" fmla="*/ 42862 h 27"/>
              <a:gd name="T32" fmla="*/ 0 w 19"/>
              <a:gd name="T33" fmla="*/ 31750 h 27"/>
              <a:gd name="T34" fmla="*/ 0 w 19"/>
              <a:gd name="T35" fmla="*/ 42862 h 27"/>
              <a:gd name="T36" fmla="*/ 11112 w 19"/>
              <a:gd name="T37" fmla="*/ 42862 h 27"/>
              <a:gd name="T38" fmla="*/ 11112 w 19"/>
              <a:gd name="T39" fmla="*/ 20637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 h="27">
                <a:moveTo>
                  <a:pt x="7" y="13"/>
                </a:moveTo>
                <a:lnTo>
                  <a:pt x="14" y="20"/>
                </a:lnTo>
                <a:lnTo>
                  <a:pt x="14" y="18"/>
                </a:lnTo>
                <a:lnTo>
                  <a:pt x="14" y="15"/>
                </a:lnTo>
                <a:lnTo>
                  <a:pt x="17" y="15"/>
                </a:lnTo>
                <a:lnTo>
                  <a:pt x="19" y="15"/>
                </a:lnTo>
                <a:lnTo>
                  <a:pt x="19" y="0"/>
                </a:lnTo>
                <a:lnTo>
                  <a:pt x="14" y="0"/>
                </a:lnTo>
                <a:lnTo>
                  <a:pt x="12" y="0"/>
                </a:lnTo>
                <a:lnTo>
                  <a:pt x="7" y="3"/>
                </a:lnTo>
                <a:lnTo>
                  <a:pt x="4" y="5"/>
                </a:lnTo>
                <a:lnTo>
                  <a:pt x="2" y="8"/>
                </a:lnTo>
                <a:lnTo>
                  <a:pt x="0" y="13"/>
                </a:lnTo>
                <a:lnTo>
                  <a:pt x="0" y="15"/>
                </a:lnTo>
                <a:lnTo>
                  <a:pt x="0" y="20"/>
                </a:lnTo>
                <a:lnTo>
                  <a:pt x="7" y="27"/>
                </a:lnTo>
                <a:lnTo>
                  <a:pt x="0" y="20"/>
                </a:lnTo>
                <a:lnTo>
                  <a:pt x="0" y="27"/>
                </a:lnTo>
                <a:lnTo>
                  <a:pt x="7" y="27"/>
                </a:lnTo>
                <a:lnTo>
                  <a:pt x="7" y="13"/>
                </a:lnTo>
                <a:close/>
              </a:path>
            </a:pathLst>
          </a:custGeom>
          <a:solidFill>
            <a:srgbClr val="000000"/>
          </a:solidFill>
          <a:ln w="9525">
            <a:noFill/>
            <a:round/>
            <a:headEnd/>
            <a:tailEnd/>
          </a:ln>
        </p:spPr>
        <p:txBody>
          <a:bodyPr/>
          <a:lstStyle/>
          <a:p>
            <a:pPr>
              <a:defRPr/>
            </a:pPr>
            <a:endParaRPr lang="de-DE" sz="1800"/>
          </a:p>
        </p:txBody>
      </p:sp>
      <p:sp>
        <p:nvSpPr>
          <p:cNvPr id="1067" name="Freeform 50">
            <a:extLst>
              <a:ext uri="{FF2B5EF4-FFF2-40B4-BE49-F238E27FC236}">
                <a16:creationId xmlns="" xmlns:a16="http://schemas.microsoft.com/office/drawing/2014/main" id="{AA4F651D-0B58-1AAF-F185-CE6B761D3190}"/>
              </a:ext>
            </a:extLst>
          </p:cNvPr>
          <p:cNvSpPr>
            <a:spLocks/>
          </p:cNvSpPr>
          <p:nvPr/>
        </p:nvSpPr>
        <p:spPr bwMode="auto">
          <a:xfrm>
            <a:off x="1811867" y="5189538"/>
            <a:ext cx="40217" cy="42862"/>
          </a:xfrm>
          <a:custGeom>
            <a:avLst/>
            <a:gdLst>
              <a:gd name="T0" fmla="*/ 19050 w 19"/>
              <a:gd name="T1" fmla="*/ 0 h 27"/>
              <a:gd name="T2" fmla="*/ 7938 w 19"/>
              <a:gd name="T3" fmla="*/ 12700 h 27"/>
              <a:gd name="T4" fmla="*/ 7938 w 19"/>
              <a:gd name="T5" fmla="*/ 15875 h 27"/>
              <a:gd name="T6" fmla="*/ 3175 w 19"/>
              <a:gd name="T7" fmla="*/ 15875 h 27"/>
              <a:gd name="T8" fmla="*/ 3175 w 19"/>
              <a:gd name="T9" fmla="*/ 20637 h 27"/>
              <a:gd name="T10" fmla="*/ 0 w 19"/>
              <a:gd name="T11" fmla="*/ 20637 h 27"/>
              <a:gd name="T12" fmla="*/ 0 w 19"/>
              <a:gd name="T13" fmla="*/ 42862 h 27"/>
              <a:gd name="T14" fmla="*/ 3175 w 19"/>
              <a:gd name="T15" fmla="*/ 42862 h 27"/>
              <a:gd name="T16" fmla="*/ 11113 w 19"/>
              <a:gd name="T17" fmla="*/ 39687 h 27"/>
              <a:gd name="T18" fmla="*/ 15875 w 19"/>
              <a:gd name="T19" fmla="*/ 34925 h 27"/>
              <a:gd name="T20" fmla="*/ 19050 w 19"/>
              <a:gd name="T21" fmla="*/ 31750 h 27"/>
              <a:gd name="T22" fmla="*/ 23813 w 19"/>
              <a:gd name="T23" fmla="*/ 28575 h 27"/>
              <a:gd name="T24" fmla="*/ 26988 w 19"/>
              <a:gd name="T25" fmla="*/ 23812 h 27"/>
              <a:gd name="T26" fmla="*/ 30163 w 19"/>
              <a:gd name="T27" fmla="*/ 15875 h 27"/>
              <a:gd name="T28" fmla="*/ 30163 w 19"/>
              <a:gd name="T29" fmla="*/ 12700 h 27"/>
              <a:gd name="T30" fmla="*/ 19050 w 19"/>
              <a:gd name="T31" fmla="*/ 23812 h 27"/>
              <a:gd name="T32" fmla="*/ 19050 w 19"/>
              <a:gd name="T33" fmla="*/ 0 h 27"/>
              <a:gd name="T34" fmla="*/ 7938 w 19"/>
              <a:gd name="T35" fmla="*/ 0 h 27"/>
              <a:gd name="T36" fmla="*/ 7938 w 19"/>
              <a:gd name="T37" fmla="*/ 12700 h 27"/>
              <a:gd name="T38" fmla="*/ 19050 w 19"/>
              <a:gd name="T39" fmla="*/ 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 h="27">
                <a:moveTo>
                  <a:pt x="12" y="0"/>
                </a:moveTo>
                <a:lnTo>
                  <a:pt x="5" y="8"/>
                </a:lnTo>
                <a:lnTo>
                  <a:pt x="5" y="10"/>
                </a:lnTo>
                <a:lnTo>
                  <a:pt x="2" y="10"/>
                </a:lnTo>
                <a:lnTo>
                  <a:pt x="2" y="13"/>
                </a:lnTo>
                <a:lnTo>
                  <a:pt x="0" y="13"/>
                </a:lnTo>
                <a:lnTo>
                  <a:pt x="0" y="27"/>
                </a:lnTo>
                <a:lnTo>
                  <a:pt x="2" y="27"/>
                </a:lnTo>
                <a:lnTo>
                  <a:pt x="7" y="25"/>
                </a:lnTo>
                <a:lnTo>
                  <a:pt x="10" y="22"/>
                </a:lnTo>
                <a:lnTo>
                  <a:pt x="12" y="20"/>
                </a:lnTo>
                <a:lnTo>
                  <a:pt x="15" y="18"/>
                </a:lnTo>
                <a:lnTo>
                  <a:pt x="17" y="15"/>
                </a:lnTo>
                <a:lnTo>
                  <a:pt x="19" y="10"/>
                </a:lnTo>
                <a:lnTo>
                  <a:pt x="19" y="8"/>
                </a:lnTo>
                <a:lnTo>
                  <a:pt x="12" y="15"/>
                </a:lnTo>
                <a:lnTo>
                  <a:pt x="12" y="0"/>
                </a:lnTo>
                <a:lnTo>
                  <a:pt x="5" y="0"/>
                </a:lnTo>
                <a:lnTo>
                  <a:pt x="5" y="8"/>
                </a:lnTo>
                <a:lnTo>
                  <a:pt x="12" y="0"/>
                </a:lnTo>
                <a:close/>
              </a:path>
            </a:pathLst>
          </a:custGeom>
          <a:solidFill>
            <a:srgbClr val="000000"/>
          </a:solidFill>
          <a:ln w="9525">
            <a:noFill/>
            <a:round/>
            <a:headEnd/>
            <a:tailEnd/>
          </a:ln>
        </p:spPr>
        <p:txBody>
          <a:bodyPr/>
          <a:lstStyle/>
          <a:p>
            <a:pPr>
              <a:defRPr/>
            </a:pPr>
            <a:endParaRPr lang="de-DE" sz="1800"/>
          </a:p>
        </p:txBody>
      </p:sp>
      <p:sp>
        <p:nvSpPr>
          <p:cNvPr id="1068" name="Freeform 51">
            <a:extLst>
              <a:ext uri="{FF2B5EF4-FFF2-40B4-BE49-F238E27FC236}">
                <a16:creationId xmlns="" xmlns:a16="http://schemas.microsoft.com/office/drawing/2014/main" id="{DC97BD22-9400-DD5A-F093-299E26112016}"/>
              </a:ext>
            </a:extLst>
          </p:cNvPr>
          <p:cNvSpPr>
            <a:spLocks/>
          </p:cNvSpPr>
          <p:nvPr/>
        </p:nvSpPr>
        <p:spPr bwMode="auto">
          <a:xfrm>
            <a:off x="1837267" y="5167314"/>
            <a:ext cx="882651" cy="46037"/>
          </a:xfrm>
          <a:custGeom>
            <a:avLst/>
            <a:gdLst>
              <a:gd name="T0" fmla="*/ 557213 w 417"/>
              <a:gd name="T1" fmla="*/ 22225 h 29"/>
              <a:gd name="T2" fmla="*/ 557213 w 417"/>
              <a:gd name="T3" fmla="*/ 0 h 29"/>
              <a:gd name="T4" fmla="*/ 0 w 417"/>
              <a:gd name="T5" fmla="*/ 22225 h 29"/>
              <a:gd name="T6" fmla="*/ 0 w 417"/>
              <a:gd name="T7" fmla="*/ 46037 h 29"/>
              <a:gd name="T8" fmla="*/ 557213 w 417"/>
              <a:gd name="T9" fmla="*/ 22225 h 29"/>
              <a:gd name="T10" fmla="*/ 557213 w 417"/>
              <a:gd name="T11" fmla="*/ 0 h 29"/>
              <a:gd name="T12" fmla="*/ 557213 w 417"/>
              <a:gd name="T13" fmla="*/ 22225 h 29"/>
              <a:gd name="T14" fmla="*/ 661988 w 417"/>
              <a:gd name="T15" fmla="*/ 0 h 29"/>
              <a:gd name="T16" fmla="*/ 557213 w 417"/>
              <a:gd name="T17" fmla="*/ 0 h 29"/>
              <a:gd name="T18" fmla="*/ 557213 w 417"/>
              <a:gd name="T19" fmla="*/ 22225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7" h="29">
                <a:moveTo>
                  <a:pt x="351" y="14"/>
                </a:moveTo>
                <a:lnTo>
                  <a:pt x="351" y="0"/>
                </a:lnTo>
                <a:lnTo>
                  <a:pt x="0" y="14"/>
                </a:lnTo>
                <a:lnTo>
                  <a:pt x="0" y="29"/>
                </a:lnTo>
                <a:lnTo>
                  <a:pt x="351" y="14"/>
                </a:lnTo>
                <a:lnTo>
                  <a:pt x="351" y="0"/>
                </a:lnTo>
                <a:lnTo>
                  <a:pt x="351" y="14"/>
                </a:lnTo>
                <a:lnTo>
                  <a:pt x="417" y="0"/>
                </a:lnTo>
                <a:lnTo>
                  <a:pt x="351" y="0"/>
                </a:lnTo>
                <a:lnTo>
                  <a:pt x="351" y="14"/>
                </a:lnTo>
                <a:close/>
              </a:path>
            </a:pathLst>
          </a:custGeom>
          <a:solidFill>
            <a:srgbClr val="000000"/>
          </a:solidFill>
          <a:ln w="9525">
            <a:noFill/>
            <a:round/>
            <a:headEnd/>
            <a:tailEnd/>
          </a:ln>
        </p:spPr>
        <p:txBody>
          <a:bodyPr/>
          <a:lstStyle/>
          <a:p>
            <a:pPr>
              <a:defRPr/>
            </a:pPr>
            <a:endParaRPr lang="de-DE" sz="1800"/>
          </a:p>
        </p:txBody>
      </p:sp>
      <p:sp>
        <p:nvSpPr>
          <p:cNvPr id="1069" name="Freeform 52">
            <a:extLst>
              <a:ext uri="{FF2B5EF4-FFF2-40B4-BE49-F238E27FC236}">
                <a16:creationId xmlns="" xmlns:a16="http://schemas.microsoft.com/office/drawing/2014/main" id="{15086206-6040-A234-67BB-1B5A00165814}"/>
              </a:ext>
            </a:extLst>
          </p:cNvPr>
          <p:cNvSpPr>
            <a:spLocks/>
          </p:cNvSpPr>
          <p:nvPr/>
        </p:nvSpPr>
        <p:spPr bwMode="auto">
          <a:xfrm>
            <a:off x="1562100" y="5167314"/>
            <a:ext cx="1018117" cy="115887"/>
          </a:xfrm>
          <a:custGeom>
            <a:avLst/>
            <a:gdLst>
              <a:gd name="T0" fmla="*/ 0 w 481"/>
              <a:gd name="T1" fmla="*/ 73025 h 73"/>
              <a:gd name="T2" fmla="*/ 4763 w 481"/>
              <a:gd name="T3" fmla="*/ 85725 h 73"/>
              <a:gd name="T4" fmla="*/ 47625 w 481"/>
              <a:gd name="T5" fmla="*/ 100012 h 73"/>
              <a:gd name="T6" fmla="*/ 90488 w 481"/>
              <a:gd name="T7" fmla="*/ 107950 h 73"/>
              <a:gd name="T8" fmla="*/ 133350 w 481"/>
              <a:gd name="T9" fmla="*/ 115887 h 73"/>
              <a:gd name="T10" fmla="*/ 179388 w 481"/>
              <a:gd name="T11" fmla="*/ 115887 h 73"/>
              <a:gd name="T12" fmla="*/ 230188 w 481"/>
              <a:gd name="T13" fmla="*/ 112712 h 73"/>
              <a:gd name="T14" fmla="*/ 280988 w 481"/>
              <a:gd name="T15" fmla="*/ 107950 h 73"/>
              <a:gd name="T16" fmla="*/ 331788 w 481"/>
              <a:gd name="T17" fmla="*/ 100012 h 73"/>
              <a:gd name="T18" fmla="*/ 381000 w 481"/>
              <a:gd name="T19" fmla="*/ 88900 h 73"/>
              <a:gd name="T20" fmla="*/ 482600 w 481"/>
              <a:gd name="T21" fmla="*/ 69850 h 73"/>
              <a:gd name="T22" fmla="*/ 584200 w 481"/>
              <a:gd name="T23" fmla="*/ 46037 h 73"/>
              <a:gd name="T24" fmla="*/ 635000 w 481"/>
              <a:gd name="T25" fmla="*/ 38100 h 73"/>
              <a:gd name="T26" fmla="*/ 677863 w 481"/>
              <a:gd name="T27" fmla="*/ 30162 h 73"/>
              <a:gd name="T28" fmla="*/ 723900 w 481"/>
              <a:gd name="T29" fmla="*/ 26987 h 73"/>
              <a:gd name="T30" fmla="*/ 763588 w 481"/>
              <a:gd name="T31" fmla="*/ 22225 h 73"/>
              <a:gd name="T32" fmla="*/ 763588 w 481"/>
              <a:gd name="T33" fmla="*/ 0 h 73"/>
              <a:gd name="T34" fmla="*/ 720725 w 481"/>
              <a:gd name="T35" fmla="*/ 3175 h 73"/>
              <a:gd name="T36" fmla="*/ 677863 w 481"/>
              <a:gd name="T37" fmla="*/ 7937 h 73"/>
              <a:gd name="T38" fmla="*/ 630238 w 481"/>
              <a:gd name="T39" fmla="*/ 15875 h 73"/>
              <a:gd name="T40" fmla="*/ 579438 w 481"/>
              <a:gd name="T41" fmla="*/ 22225 h 73"/>
              <a:gd name="T42" fmla="*/ 479425 w 481"/>
              <a:gd name="T43" fmla="*/ 46037 h 73"/>
              <a:gd name="T44" fmla="*/ 377825 w 481"/>
              <a:gd name="T45" fmla="*/ 65087 h 73"/>
              <a:gd name="T46" fmla="*/ 327025 w 481"/>
              <a:gd name="T47" fmla="*/ 77787 h 73"/>
              <a:gd name="T48" fmla="*/ 276225 w 481"/>
              <a:gd name="T49" fmla="*/ 85725 h 73"/>
              <a:gd name="T50" fmla="*/ 225425 w 481"/>
              <a:gd name="T51" fmla="*/ 88900 h 73"/>
              <a:gd name="T52" fmla="*/ 179388 w 481"/>
              <a:gd name="T53" fmla="*/ 93662 h 73"/>
              <a:gd name="T54" fmla="*/ 136525 w 481"/>
              <a:gd name="T55" fmla="*/ 93662 h 73"/>
              <a:gd name="T56" fmla="*/ 93663 w 481"/>
              <a:gd name="T57" fmla="*/ 88900 h 73"/>
              <a:gd name="T58" fmla="*/ 50800 w 481"/>
              <a:gd name="T59" fmla="*/ 77787 h 73"/>
              <a:gd name="T60" fmla="*/ 15875 w 481"/>
              <a:gd name="T61" fmla="*/ 65087 h 73"/>
              <a:gd name="T62" fmla="*/ 23813 w 481"/>
              <a:gd name="T63" fmla="*/ 73025 h 73"/>
              <a:gd name="T64" fmla="*/ 0 w 481"/>
              <a:gd name="T65" fmla="*/ 73025 h 73"/>
              <a:gd name="T66" fmla="*/ 0 w 481"/>
              <a:gd name="T67" fmla="*/ 80962 h 73"/>
              <a:gd name="T68" fmla="*/ 4763 w 481"/>
              <a:gd name="T69" fmla="*/ 85725 h 73"/>
              <a:gd name="T70" fmla="*/ 0 w 481"/>
              <a:gd name="T71" fmla="*/ 73025 h 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1" h="73">
                <a:moveTo>
                  <a:pt x="0" y="46"/>
                </a:moveTo>
                <a:lnTo>
                  <a:pt x="3" y="54"/>
                </a:lnTo>
                <a:lnTo>
                  <a:pt x="30" y="63"/>
                </a:lnTo>
                <a:lnTo>
                  <a:pt x="57" y="68"/>
                </a:lnTo>
                <a:lnTo>
                  <a:pt x="84" y="73"/>
                </a:lnTo>
                <a:lnTo>
                  <a:pt x="113" y="73"/>
                </a:lnTo>
                <a:lnTo>
                  <a:pt x="145" y="71"/>
                </a:lnTo>
                <a:lnTo>
                  <a:pt x="177" y="68"/>
                </a:lnTo>
                <a:lnTo>
                  <a:pt x="209" y="63"/>
                </a:lnTo>
                <a:lnTo>
                  <a:pt x="240" y="56"/>
                </a:lnTo>
                <a:lnTo>
                  <a:pt x="304" y="44"/>
                </a:lnTo>
                <a:lnTo>
                  <a:pt x="368" y="29"/>
                </a:lnTo>
                <a:lnTo>
                  <a:pt x="400" y="24"/>
                </a:lnTo>
                <a:lnTo>
                  <a:pt x="427" y="19"/>
                </a:lnTo>
                <a:lnTo>
                  <a:pt x="456" y="17"/>
                </a:lnTo>
                <a:lnTo>
                  <a:pt x="481" y="14"/>
                </a:lnTo>
                <a:lnTo>
                  <a:pt x="481" y="0"/>
                </a:lnTo>
                <a:lnTo>
                  <a:pt x="454" y="2"/>
                </a:lnTo>
                <a:lnTo>
                  <a:pt x="427" y="5"/>
                </a:lnTo>
                <a:lnTo>
                  <a:pt x="397" y="10"/>
                </a:lnTo>
                <a:lnTo>
                  <a:pt x="365" y="14"/>
                </a:lnTo>
                <a:lnTo>
                  <a:pt x="302" y="29"/>
                </a:lnTo>
                <a:lnTo>
                  <a:pt x="238" y="41"/>
                </a:lnTo>
                <a:lnTo>
                  <a:pt x="206" y="49"/>
                </a:lnTo>
                <a:lnTo>
                  <a:pt x="174" y="54"/>
                </a:lnTo>
                <a:lnTo>
                  <a:pt x="142" y="56"/>
                </a:lnTo>
                <a:lnTo>
                  <a:pt x="113" y="59"/>
                </a:lnTo>
                <a:lnTo>
                  <a:pt x="86" y="59"/>
                </a:lnTo>
                <a:lnTo>
                  <a:pt x="59" y="56"/>
                </a:lnTo>
                <a:lnTo>
                  <a:pt x="32" y="49"/>
                </a:lnTo>
                <a:lnTo>
                  <a:pt x="10" y="41"/>
                </a:lnTo>
                <a:lnTo>
                  <a:pt x="15" y="46"/>
                </a:lnTo>
                <a:lnTo>
                  <a:pt x="0" y="46"/>
                </a:lnTo>
                <a:lnTo>
                  <a:pt x="0" y="51"/>
                </a:lnTo>
                <a:lnTo>
                  <a:pt x="3" y="54"/>
                </a:lnTo>
                <a:lnTo>
                  <a:pt x="0" y="46"/>
                </a:lnTo>
                <a:close/>
              </a:path>
            </a:pathLst>
          </a:custGeom>
          <a:solidFill>
            <a:srgbClr val="000000"/>
          </a:solidFill>
          <a:ln w="9525">
            <a:noFill/>
            <a:round/>
            <a:headEnd/>
            <a:tailEnd/>
          </a:ln>
        </p:spPr>
        <p:txBody>
          <a:bodyPr/>
          <a:lstStyle/>
          <a:p>
            <a:pPr>
              <a:defRPr/>
            </a:pPr>
            <a:endParaRPr lang="de-DE" sz="1800"/>
          </a:p>
        </p:txBody>
      </p:sp>
      <p:sp>
        <p:nvSpPr>
          <p:cNvPr id="1070" name="Freeform 53">
            <a:extLst>
              <a:ext uri="{FF2B5EF4-FFF2-40B4-BE49-F238E27FC236}">
                <a16:creationId xmlns="" xmlns:a16="http://schemas.microsoft.com/office/drawing/2014/main" id="{8B3AE3DC-E954-6A22-472E-4CC9E1F0FD7E}"/>
              </a:ext>
            </a:extLst>
          </p:cNvPr>
          <p:cNvSpPr>
            <a:spLocks/>
          </p:cNvSpPr>
          <p:nvPr/>
        </p:nvSpPr>
        <p:spPr bwMode="auto">
          <a:xfrm>
            <a:off x="1562100" y="5197476"/>
            <a:ext cx="78317" cy="42863"/>
          </a:xfrm>
          <a:custGeom>
            <a:avLst/>
            <a:gdLst>
              <a:gd name="T0" fmla="*/ 31750 w 37"/>
              <a:gd name="T1" fmla="*/ 23813 h 27"/>
              <a:gd name="T2" fmla="*/ 23813 w 37"/>
              <a:gd name="T3" fmla="*/ 4763 h 27"/>
              <a:gd name="T4" fmla="*/ 19050 w 37"/>
              <a:gd name="T5" fmla="*/ 7938 h 27"/>
              <a:gd name="T6" fmla="*/ 15875 w 37"/>
              <a:gd name="T7" fmla="*/ 12700 h 27"/>
              <a:gd name="T8" fmla="*/ 12700 w 37"/>
              <a:gd name="T9" fmla="*/ 15875 h 27"/>
              <a:gd name="T10" fmla="*/ 7938 w 37"/>
              <a:gd name="T11" fmla="*/ 23813 h 27"/>
              <a:gd name="T12" fmla="*/ 4763 w 37"/>
              <a:gd name="T13" fmla="*/ 26988 h 27"/>
              <a:gd name="T14" fmla="*/ 0 w 37"/>
              <a:gd name="T15" fmla="*/ 31750 h 27"/>
              <a:gd name="T16" fmla="*/ 0 w 37"/>
              <a:gd name="T17" fmla="*/ 39688 h 27"/>
              <a:gd name="T18" fmla="*/ 0 w 37"/>
              <a:gd name="T19" fmla="*/ 42863 h 27"/>
              <a:gd name="T20" fmla="*/ 23813 w 37"/>
              <a:gd name="T21" fmla="*/ 42863 h 27"/>
              <a:gd name="T22" fmla="*/ 23813 w 37"/>
              <a:gd name="T23" fmla="*/ 39688 h 27"/>
              <a:gd name="T24" fmla="*/ 26988 w 37"/>
              <a:gd name="T25" fmla="*/ 34925 h 27"/>
              <a:gd name="T26" fmla="*/ 26988 w 37"/>
              <a:gd name="T27" fmla="*/ 31750 h 27"/>
              <a:gd name="T28" fmla="*/ 31750 w 37"/>
              <a:gd name="T29" fmla="*/ 26988 h 27"/>
              <a:gd name="T30" fmla="*/ 34925 w 37"/>
              <a:gd name="T31" fmla="*/ 23813 h 27"/>
              <a:gd name="T32" fmla="*/ 39688 w 37"/>
              <a:gd name="T33" fmla="*/ 20638 h 27"/>
              <a:gd name="T34" fmla="*/ 31750 w 37"/>
              <a:gd name="T35" fmla="*/ 0 h 27"/>
              <a:gd name="T36" fmla="*/ 39688 w 37"/>
              <a:gd name="T37" fmla="*/ 20638 h 27"/>
              <a:gd name="T38" fmla="*/ 58738 w 37"/>
              <a:gd name="T39" fmla="*/ 0 h 27"/>
              <a:gd name="T40" fmla="*/ 31750 w 37"/>
              <a:gd name="T41" fmla="*/ 0 h 27"/>
              <a:gd name="T42" fmla="*/ 31750 w 37"/>
              <a:gd name="T43" fmla="*/ 23813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 h="27">
                <a:moveTo>
                  <a:pt x="20" y="15"/>
                </a:moveTo>
                <a:lnTo>
                  <a:pt x="15" y="3"/>
                </a:lnTo>
                <a:lnTo>
                  <a:pt x="12" y="5"/>
                </a:lnTo>
                <a:lnTo>
                  <a:pt x="10" y="8"/>
                </a:lnTo>
                <a:lnTo>
                  <a:pt x="8" y="10"/>
                </a:lnTo>
                <a:lnTo>
                  <a:pt x="5" y="15"/>
                </a:lnTo>
                <a:lnTo>
                  <a:pt x="3" y="17"/>
                </a:lnTo>
                <a:lnTo>
                  <a:pt x="0" y="20"/>
                </a:lnTo>
                <a:lnTo>
                  <a:pt x="0" y="25"/>
                </a:lnTo>
                <a:lnTo>
                  <a:pt x="0" y="27"/>
                </a:lnTo>
                <a:lnTo>
                  <a:pt x="15" y="27"/>
                </a:lnTo>
                <a:lnTo>
                  <a:pt x="15" y="25"/>
                </a:lnTo>
                <a:lnTo>
                  <a:pt x="17" y="22"/>
                </a:lnTo>
                <a:lnTo>
                  <a:pt x="17" y="20"/>
                </a:lnTo>
                <a:lnTo>
                  <a:pt x="20" y="17"/>
                </a:lnTo>
                <a:lnTo>
                  <a:pt x="22" y="15"/>
                </a:lnTo>
                <a:lnTo>
                  <a:pt x="25" y="13"/>
                </a:lnTo>
                <a:lnTo>
                  <a:pt x="20" y="0"/>
                </a:lnTo>
                <a:lnTo>
                  <a:pt x="25" y="13"/>
                </a:lnTo>
                <a:lnTo>
                  <a:pt x="37" y="0"/>
                </a:lnTo>
                <a:lnTo>
                  <a:pt x="20" y="0"/>
                </a:lnTo>
                <a:lnTo>
                  <a:pt x="20" y="15"/>
                </a:lnTo>
                <a:close/>
              </a:path>
            </a:pathLst>
          </a:custGeom>
          <a:solidFill>
            <a:srgbClr val="000000"/>
          </a:solidFill>
          <a:ln w="9525">
            <a:noFill/>
            <a:round/>
            <a:headEnd/>
            <a:tailEnd/>
          </a:ln>
        </p:spPr>
        <p:txBody>
          <a:bodyPr/>
          <a:lstStyle/>
          <a:p>
            <a:pPr>
              <a:defRPr/>
            </a:pPr>
            <a:endParaRPr lang="de-DE" sz="1800"/>
          </a:p>
        </p:txBody>
      </p:sp>
      <p:sp>
        <p:nvSpPr>
          <p:cNvPr id="1071" name="Freeform 54">
            <a:extLst>
              <a:ext uri="{FF2B5EF4-FFF2-40B4-BE49-F238E27FC236}">
                <a16:creationId xmlns="" xmlns:a16="http://schemas.microsoft.com/office/drawing/2014/main" id="{1CFD39FA-BF1A-BB94-773B-4AE391063C79}"/>
              </a:ext>
            </a:extLst>
          </p:cNvPr>
          <p:cNvSpPr>
            <a:spLocks/>
          </p:cNvSpPr>
          <p:nvPr/>
        </p:nvSpPr>
        <p:spPr bwMode="auto">
          <a:xfrm>
            <a:off x="857251" y="5197476"/>
            <a:ext cx="747183" cy="47625"/>
          </a:xfrm>
          <a:custGeom>
            <a:avLst/>
            <a:gdLst>
              <a:gd name="T0" fmla="*/ 0 w 353"/>
              <a:gd name="T1" fmla="*/ 34925 h 30"/>
              <a:gd name="T2" fmla="*/ 11112 w 353"/>
              <a:gd name="T3" fmla="*/ 47625 h 30"/>
              <a:gd name="T4" fmla="*/ 560387 w 353"/>
              <a:gd name="T5" fmla="*/ 23813 h 30"/>
              <a:gd name="T6" fmla="*/ 560387 w 353"/>
              <a:gd name="T7" fmla="*/ 0 h 30"/>
              <a:gd name="T8" fmla="*/ 11112 w 353"/>
              <a:gd name="T9" fmla="*/ 23813 h 30"/>
              <a:gd name="T10" fmla="*/ 23812 w 353"/>
              <a:gd name="T11" fmla="*/ 34925 h 30"/>
              <a:gd name="T12" fmla="*/ 0 w 353"/>
              <a:gd name="T13" fmla="*/ 34925 h 30"/>
              <a:gd name="T14" fmla="*/ 0 w 353"/>
              <a:gd name="T15" fmla="*/ 47625 h 30"/>
              <a:gd name="T16" fmla="*/ 11112 w 353"/>
              <a:gd name="T17" fmla="*/ 47625 h 30"/>
              <a:gd name="T18" fmla="*/ 0 w 353"/>
              <a:gd name="T19" fmla="*/ 34925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3" h="30">
                <a:moveTo>
                  <a:pt x="0" y="22"/>
                </a:moveTo>
                <a:lnTo>
                  <a:pt x="7" y="30"/>
                </a:lnTo>
                <a:lnTo>
                  <a:pt x="353" y="15"/>
                </a:lnTo>
                <a:lnTo>
                  <a:pt x="353" y="0"/>
                </a:lnTo>
                <a:lnTo>
                  <a:pt x="7" y="15"/>
                </a:lnTo>
                <a:lnTo>
                  <a:pt x="15" y="22"/>
                </a:lnTo>
                <a:lnTo>
                  <a:pt x="0" y="22"/>
                </a:lnTo>
                <a:lnTo>
                  <a:pt x="0" y="30"/>
                </a:lnTo>
                <a:lnTo>
                  <a:pt x="7" y="30"/>
                </a:lnTo>
                <a:lnTo>
                  <a:pt x="0" y="22"/>
                </a:lnTo>
                <a:close/>
              </a:path>
            </a:pathLst>
          </a:custGeom>
          <a:solidFill>
            <a:srgbClr val="000000"/>
          </a:solidFill>
          <a:ln w="9525">
            <a:noFill/>
            <a:round/>
            <a:headEnd/>
            <a:tailEnd/>
          </a:ln>
        </p:spPr>
        <p:txBody>
          <a:bodyPr/>
          <a:lstStyle/>
          <a:p>
            <a:pPr>
              <a:defRPr/>
            </a:pPr>
            <a:endParaRPr lang="de-DE" sz="1800"/>
          </a:p>
        </p:txBody>
      </p:sp>
      <p:sp>
        <p:nvSpPr>
          <p:cNvPr id="1072" name="Freeform 55">
            <a:extLst>
              <a:ext uri="{FF2B5EF4-FFF2-40B4-BE49-F238E27FC236}">
                <a16:creationId xmlns="" xmlns:a16="http://schemas.microsoft.com/office/drawing/2014/main" id="{20C54592-355A-66C5-62E2-FC9429E4159B}"/>
              </a:ext>
            </a:extLst>
          </p:cNvPr>
          <p:cNvSpPr>
            <a:spLocks/>
          </p:cNvSpPr>
          <p:nvPr/>
        </p:nvSpPr>
        <p:spPr bwMode="auto">
          <a:xfrm>
            <a:off x="846667" y="5197476"/>
            <a:ext cx="42333" cy="34925"/>
          </a:xfrm>
          <a:custGeom>
            <a:avLst/>
            <a:gdLst>
              <a:gd name="T0" fmla="*/ 11113 w 20"/>
              <a:gd name="T1" fmla="*/ 23813 h 22"/>
              <a:gd name="T2" fmla="*/ 0 w 20"/>
              <a:gd name="T3" fmla="*/ 12700 h 22"/>
              <a:gd name="T4" fmla="*/ 0 w 20"/>
              <a:gd name="T5" fmla="*/ 20638 h 22"/>
              <a:gd name="T6" fmla="*/ 3175 w 20"/>
              <a:gd name="T7" fmla="*/ 26988 h 22"/>
              <a:gd name="T8" fmla="*/ 7938 w 20"/>
              <a:gd name="T9" fmla="*/ 34925 h 22"/>
              <a:gd name="T10" fmla="*/ 15875 w 20"/>
              <a:gd name="T11" fmla="*/ 34925 h 22"/>
              <a:gd name="T12" fmla="*/ 11113 w 20"/>
              <a:gd name="T13" fmla="*/ 34925 h 22"/>
              <a:gd name="T14" fmla="*/ 7938 w 20"/>
              <a:gd name="T15" fmla="*/ 31750 h 22"/>
              <a:gd name="T16" fmla="*/ 7938 w 20"/>
              <a:gd name="T17" fmla="*/ 34925 h 22"/>
              <a:gd name="T18" fmla="*/ 31750 w 20"/>
              <a:gd name="T19" fmla="*/ 34925 h 22"/>
              <a:gd name="T20" fmla="*/ 31750 w 20"/>
              <a:gd name="T21" fmla="*/ 26988 h 22"/>
              <a:gd name="T22" fmla="*/ 26988 w 20"/>
              <a:gd name="T23" fmla="*/ 20638 h 22"/>
              <a:gd name="T24" fmla="*/ 19050 w 20"/>
              <a:gd name="T25" fmla="*/ 12700 h 22"/>
              <a:gd name="T26" fmla="*/ 15875 w 20"/>
              <a:gd name="T27" fmla="*/ 12700 h 22"/>
              <a:gd name="T28" fmla="*/ 19050 w 20"/>
              <a:gd name="T29" fmla="*/ 15875 h 22"/>
              <a:gd name="T30" fmla="*/ 23813 w 20"/>
              <a:gd name="T31" fmla="*/ 15875 h 22"/>
              <a:gd name="T32" fmla="*/ 23813 w 20"/>
              <a:gd name="T33" fmla="*/ 12700 h 22"/>
              <a:gd name="T34" fmla="*/ 11113 w 20"/>
              <a:gd name="T35" fmla="*/ 0 h 22"/>
              <a:gd name="T36" fmla="*/ 23813 w 20"/>
              <a:gd name="T37" fmla="*/ 12700 h 22"/>
              <a:gd name="T38" fmla="*/ 23813 w 20"/>
              <a:gd name="T39" fmla="*/ 0 h 22"/>
              <a:gd name="T40" fmla="*/ 11113 w 20"/>
              <a:gd name="T41" fmla="*/ 0 h 22"/>
              <a:gd name="T42" fmla="*/ 11113 w 20"/>
              <a:gd name="T43" fmla="*/ 2381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 h="22">
                <a:moveTo>
                  <a:pt x="7" y="15"/>
                </a:moveTo>
                <a:lnTo>
                  <a:pt x="0" y="8"/>
                </a:lnTo>
                <a:lnTo>
                  <a:pt x="0" y="13"/>
                </a:lnTo>
                <a:lnTo>
                  <a:pt x="2" y="17"/>
                </a:lnTo>
                <a:lnTo>
                  <a:pt x="5" y="22"/>
                </a:lnTo>
                <a:lnTo>
                  <a:pt x="10" y="22"/>
                </a:lnTo>
                <a:lnTo>
                  <a:pt x="7" y="22"/>
                </a:lnTo>
                <a:lnTo>
                  <a:pt x="5" y="20"/>
                </a:lnTo>
                <a:lnTo>
                  <a:pt x="5" y="22"/>
                </a:lnTo>
                <a:lnTo>
                  <a:pt x="20" y="22"/>
                </a:lnTo>
                <a:lnTo>
                  <a:pt x="20" y="17"/>
                </a:lnTo>
                <a:lnTo>
                  <a:pt x="17" y="13"/>
                </a:lnTo>
                <a:lnTo>
                  <a:pt x="12" y="8"/>
                </a:lnTo>
                <a:lnTo>
                  <a:pt x="10" y="8"/>
                </a:lnTo>
                <a:lnTo>
                  <a:pt x="12" y="10"/>
                </a:lnTo>
                <a:lnTo>
                  <a:pt x="15" y="10"/>
                </a:lnTo>
                <a:lnTo>
                  <a:pt x="15" y="8"/>
                </a:lnTo>
                <a:lnTo>
                  <a:pt x="7" y="0"/>
                </a:lnTo>
                <a:lnTo>
                  <a:pt x="15" y="8"/>
                </a:lnTo>
                <a:lnTo>
                  <a:pt x="15" y="0"/>
                </a:lnTo>
                <a:lnTo>
                  <a:pt x="7" y="0"/>
                </a:lnTo>
                <a:lnTo>
                  <a:pt x="7" y="15"/>
                </a:lnTo>
                <a:close/>
              </a:path>
            </a:pathLst>
          </a:custGeom>
          <a:solidFill>
            <a:srgbClr val="000000"/>
          </a:solidFill>
          <a:ln w="9525">
            <a:noFill/>
            <a:round/>
            <a:headEnd/>
            <a:tailEnd/>
          </a:ln>
        </p:spPr>
        <p:txBody>
          <a:bodyPr/>
          <a:lstStyle/>
          <a:p>
            <a:pPr>
              <a:defRPr/>
            </a:pPr>
            <a:endParaRPr lang="de-DE" sz="1800"/>
          </a:p>
        </p:txBody>
      </p:sp>
      <p:sp>
        <p:nvSpPr>
          <p:cNvPr id="1073" name="Freeform 56">
            <a:extLst>
              <a:ext uri="{FF2B5EF4-FFF2-40B4-BE49-F238E27FC236}">
                <a16:creationId xmlns="" xmlns:a16="http://schemas.microsoft.com/office/drawing/2014/main" id="{11C382B3-0E8D-7994-A9D0-A2D6901DBE25}"/>
              </a:ext>
            </a:extLst>
          </p:cNvPr>
          <p:cNvSpPr>
            <a:spLocks/>
          </p:cNvSpPr>
          <p:nvPr/>
        </p:nvSpPr>
        <p:spPr bwMode="auto">
          <a:xfrm>
            <a:off x="814918" y="5183188"/>
            <a:ext cx="46567" cy="38100"/>
          </a:xfrm>
          <a:custGeom>
            <a:avLst/>
            <a:gdLst>
              <a:gd name="T0" fmla="*/ 4763 w 22"/>
              <a:gd name="T1" fmla="*/ 14288 h 24"/>
              <a:gd name="T2" fmla="*/ 0 w 22"/>
              <a:gd name="T3" fmla="*/ 6350 h 24"/>
              <a:gd name="T4" fmla="*/ 4763 w 22"/>
              <a:gd name="T5" fmla="*/ 14288 h 24"/>
              <a:gd name="T6" fmla="*/ 4763 w 22"/>
              <a:gd name="T7" fmla="*/ 19050 h 24"/>
              <a:gd name="T8" fmla="*/ 7938 w 22"/>
              <a:gd name="T9" fmla="*/ 26988 h 24"/>
              <a:gd name="T10" fmla="*/ 12700 w 22"/>
              <a:gd name="T11" fmla="*/ 30163 h 24"/>
              <a:gd name="T12" fmla="*/ 15875 w 22"/>
              <a:gd name="T13" fmla="*/ 34925 h 24"/>
              <a:gd name="T14" fmla="*/ 19050 w 22"/>
              <a:gd name="T15" fmla="*/ 38100 h 24"/>
              <a:gd name="T16" fmla="*/ 26988 w 22"/>
              <a:gd name="T17" fmla="*/ 38100 h 24"/>
              <a:gd name="T18" fmla="*/ 34925 w 22"/>
              <a:gd name="T19" fmla="*/ 38100 h 24"/>
              <a:gd name="T20" fmla="*/ 34925 w 22"/>
              <a:gd name="T21" fmla="*/ 14288 h 24"/>
              <a:gd name="T22" fmla="*/ 31750 w 22"/>
              <a:gd name="T23" fmla="*/ 14288 h 24"/>
              <a:gd name="T24" fmla="*/ 26988 w 22"/>
              <a:gd name="T25" fmla="*/ 14288 h 24"/>
              <a:gd name="T26" fmla="*/ 26988 w 22"/>
              <a:gd name="T27" fmla="*/ 11113 h 24"/>
              <a:gd name="T28" fmla="*/ 23813 w 22"/>
              <a:gd name="T29" fmla="*/ 11113 h 24"/>
              <a:gd name="T30" fmla="*/ 23813 w 22"/>
              <a:gd name="T31" fmla="*/ 6350 h 24"/>
              <a:gd name="T32" fmla="*/ 19050 w 22"/>
              <a:gd name="T33" fmla="*/ 0 h 24"/>
              <a:gd name="T34" fmla="*/ 23813 w 22"/>
              <a:gd name="T35" fmla="*/ 6350 h 24"/>
              <a:gd name="T36" fmla="*/ 23813 w 22"/>
              <a:gd name="T37" fmla="*/ 3175 h 24"/>
              <a:gd name="T38" fmla="*/ 19050 w 22"/>
              <a:gd name="T39" fmla="*/ 0 h 24"/>
              <a:gd name="T40" fmla="*/ 4763 w 22"/>
              <a:gd name="T41" fmla="*/ 14288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 h="24">
                <a:moveTo>
                  <a:pt x="3" y="9"/>
                </a:moveTo>
                <a:lnTo>
                  <a:pt x="0" y="4"/>
                </a:lnTo>
                <a:lnTo>
                  <a:pt x="3" y="9"/>
                </a:lnTo>
                <a:lnTo>
                  <a:pt x="3" y="12"/>
                </a:lnTo>
                <a:lnTo>
                  <a:pt x="5" y="17"/>
                </a:lnTo>
                <a:lnTo>
                  <a:pt x="8" y="19"/>
                </a:lnTo>
                <a:lnTo>
                  <a:pt x="10" y="22"/>
                </a:lnTo>
                <a:lnTo>
                  <a:pt x="12" y="24"/>
                </a:lnTo>
                <a:lnTo>
                  <a:pt x="17" y="24"/>
                </a:lnTo>
                <a:lnTo>
                  <a:pt x="22" y="24"/>
                </a:lnTo>
                <a:lnTo>
                  <a:pt x="22" y="9"/>
                </a:lnTo>
                <a:lnTo>
                  <a:pt x="20" y="9"/>
                </a:lnTo>
                <a:lnTo>
                  <a:pt x="17" y="9"/>
                </a:lnTo>
                <a:lnTo>
                  <a:pt x="17" y="7"/>
                </a:lnTo>
                <a:lnTo>
                  <a:pt x="15" y="7"/>
                </a:lnTo>
                <a:lnTo>
                  <a:pt x="15" y="4"/>
                </a:lnTo>
                <a:lnTo>
                  <a:pt x="12" y="0"/>
                </a:lnTo>
                <a:lnTo>
                  <a:pt x="15" y="4"/>
                </a:lnTo>
                <a:lnTo>
                  <a:pt x="15" y="2"/>
                </a:lnTo>
                <a:lnTo>
                  <a:pt x="12" y="0"/>
                </a:lnTo>
                <a:lnTo>
                  <a:pt x="3" y="9"/>
                </a:lnTo>
                <a:close/>
              </a:path>
            </a:pathLst>
          </a:custGeom>
          <a:solidFill>
            <a:srgbClr val="000000"/>
          </a:solidFill>
          <a:ln w="9525">
            <a:noFill/>
            <a:round/>
            <a:headEnd/>
            <a:tailEnd/>
          </a:ln>
        </p:spPr>
        <p:txBody>
          <a:bodyPr/>
          <a:lstStyle/>
          <a:p>
            <a:pPr>
              <a:defRPr/>
            </a:pPr>
            <a:endParaRPr lang="de-DE" sz="1800"/>
          </a:p>
        </p:txBody>
      </p:sp>
      <p:sp>
        <p:nvSpPr>
          <p:cNvPr id="1074" name="Freeform 57">
            <a:extLst>
              <a:ext uri="{FF2B5EF4-FFF2-40B4-BE49-F238E27FC236}">
                <a16:creationId xmlns="" xmlns:a16="http://schemas.microsoft.com/office/drawing/2014/main" id="{06D18C39-AD7A-DF08-773A-3F9CBEE9E489}"/>
              </a:ext>
            </a:extLst>
          </p:cNvPr>
          <p:cNvSpPr>
            <a:spLocks/>
          </p:cNvSpPr>
          <p:nvPr/>
        </p:nvSpPr>
        <p:spPr bwMode="auto">
          <a:xfrm>
            <a:off x="810685" y="5167313"/>
            <a:ext cx="29633" cy="30162"/>
          </a:xfrm>
          <a:custGeom>
            <a:avLst/>
            <a:gdLst>
              <a:gd name="T0" fmla="*/ 7938 w 14"/>
              <a:gd name="T1" fmla="*/ 22225 h 19"/>
              <a:gd name="T2" fmla="*/ 0 w 14"/>
              <a:gd name="T3" fmla="*/ 19050 h 19"/>
              <a:gd name="T4" fmla="*/ 7938 w 14"/>
              <a:gd name="T5" fmla="*/ 30162 h 19"/>
              <a:gd name="T6" fmla="*/ 22225 w 14"/>
              <a:gd name="T7" fmla="*/ 15875 h 19"/>
              <a:gd name="T8" fmla="*/ 15875 w 14"/>
              <a:gd name="T9" fmla="*/ 3175 h 19"/>
              <a:gd name="T10" fmla="*/ 7938 w 14"/>
              <a:gd name="T11" fmla="*/ 0 h 19"/>
              <a:gd name="T12" fmla="*/ 15875 w 14"/>
              <a:gd name="T13" fmla="*/ 3175 h 19"/>
              <a:gd name="T14" fmla="*/ 11113 w 14"/>
              <a:gd name="T15" fmla="*/ 0 h 19"/>
              <a:gd name="T16" fmla="*/ 7938 w 14"/>
              <a:gd name="T17" fmla="*/ 0 h 19"/>
              <a:gd name="T18" fmla="*/ 7938 w 14"/>
              <a:gd name="T19" fmla="*/ 22225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19">
                <a:moveTo>
                  <a:pt x="5" y="14"/>
                </a:moveTo>
                <a:lnTo>
                  <a:pt x="0" y="12"/>
                </a:lnTo>
                <a:lnTo>
                  <a:pt x="5" y="19"/>
                </a:lnTo>
                <a:lnTo>
                  <a:pt x="14" y="10"/>
                </a:lnTo>
                <a:lnTo>
                  <a:pt x="10" y="2"/>
                </a:lnTo>
                <a:lnTo>
                  <a:pt x="5" y="0"/>
                </a:lnTo>
                <a:lnTo>
                  <a:pt x="10" y="2"/>
                </a:lnTo>
                <a:lnTo>
                  <a:pt x="7" y="0"/>
                </a:lnTo>
                <a:lnTo>
                  <a:pt x="5" y="0"/>
                </a:lnTo>
                <a:lnTo>
                  <a:pt x="5" y="14"/>
                </a:lnTo>
                <a:close/>
              </a:path>
            </a:pathLst>
          </a:custGeom>
          <a:solidFill>
            <a:srgbClr val="000000"/>
          </a:solidFill>
          <a:ln w="9525">
            <a:noFill/>
            <a:round/>
            <a:headEnd/>
            <a:tailEnd/>
          </a:ln>
        </p:spPr>
        <p:txBody>
          <a:bodyPr/>
          <a:lstStyle/>
          <a:p>
            <a:pPr>
              <a:defRPr/>
            </a:pPr>
            <a:endParaRPr lang="de-DE" sz="1800"/>
          </a:p>
        </p:txBody>
      </p:sp>
      <p:sp>
        <p:nvSpPr>
          <p:cNvPr id="1075" name="Freeform 58">
            <a:extLst>
              <a:ext uri="{FF2B5EF4-FFF2-40B4-BE49-F238E27FC236}">
                <a16:creationId xmlns="" xmlns:a16="http://schemas.microsoft.com/office/drawing/2014/main" id="{E1D59782-F386-0BCC-6C3C-BD7B77E41F54}"/>
              </a:ext>
            </a:extLst>
          </p:cNvPr>
          <p:cNvSpPr>
            <a:spLocks/>
          </p:cNvSpPr>
          <p:nvPr/>
        </p:nvSpPr>
        <p:spPr bwMode="auto">
          <a:xfrm>
            <a:off x="774701" y="5159376"/>
            <a:ext cx="46567" cy="30163"/>
          </a:xfrm>
          <a:custGeom>
            <a:avLst/>
            <a:gdLst>
              <a:gd name="T0" fmla="*/ 11113 w 22"/>
              <a:gd name="T1" fmla="*/ 23813 h 19"/>
              <a:gd name="T2" fmla="*/ 0 w 22"/>
              <a:gd name="T3" fmla="*/ 11113 h 19"/>
              <a:gd name="T4" fmla="*/ 3175 w 22"/>
              <a:gd name="T5" fmla="*/ 15875 h 19"/>
              <a:gd name="T6" fmla="*/ 3175 w 22"/>
              <a:gd name="T7" fmla="*/ 23813 h 19"/>
              <a:gd name="T8" fmla="*/ 11113 w 22"/>
              <a:gd name="T9" fmla="*/ 26988 h 19"/>
              <a:gd name="T10" fmla="*/ 14288 w 22"/>
              <a:gd name="T11" fmla="*/ 30163 h 19"/>
              <a:gd name="T12" fmla="*/ 19050 w 22"/>
              <a:gd name="T13" fmla="*/ 30163 h 19"/>
              <a:gd name="T14" fmla="*/ 22225 w 22"/>
              <a:gd name="T15" fmla="*/ 30163 h 19"/>
              <a:gd name="T16" fmla="*/ 30163 w 22"/>
              <a:gd name="T17" fmla="*/ 30163 h 19"/>
              <a:gd name="T18" fmla="*/ 34925 w 22"/>
              <a:gd name="T19" fmla="*/ 30163 h 19"/>
              <a:gd name="T20" fmla="*/ 34925 w 22"/>
              <a:gd name="T21" fmla="*/ 7938 h 19"/>
              <a:gd name="T22" fmla="*/ 30163 w 22"/>
              <a:gd name="T23" fmla="*/ 7938 h 19"/>
              <a:gd name="T24" fmla="*/ 26988 w 22"/>
              <a:gd name="T25" fmla="*/ 7938 h 19"/>
              <a:gd name="T26" fmla="*/ 22225 w 22"/>
              <a:gd name="T27" fmla="*/ 7938 h 19"/>
              <a:gd name="T28" fmla="*/ 22225 w 22"/>
              <a:gd name="T29" fmla="*/ 11113 h 19"/>
              <a:gd name="T30" fmla="*/ 11113 w 22"/>
              <a:gd name="T31" fmla="*/ 0 h 19"/>
              <a:gd name="T32" fmla="*/ 22225 w 22"/>
              <a:gd name="T33" fmla="*/ 11113 h 19"/>
              <a:gd name="T34" fmla="*/ 22225 w 22"/>
              <a:gd name="T35" fmla="*/ 0 h 19"/>
              <a:gd name="T36" fmla="*/ 11113 w 22"/>
              <a:gd name="T37" fmla="*/ 0 h 19"/>
              <a:gd name="T38" fmla="*/ 11113 w 22"/>
              <a:gd name="T39" fmla="*/ 23813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19">
                <a:moveTo>
                  <a:pt x="7" y="15"/>
                </a:moveTo>
                <a:lnTo>
                  <a:pt x="0" y="7"/>
                </a:lnTo>
                <a:lnTo>
                  <a:pt x="2" y="10"/>
                </a:lnTo>
                <a:lnTo>
                  <a:pt x="2" y="15"/>
                </a:lnTo>
                <a:lnTo>
                  <a:pt x="7" y="17"/>
                </a:lnTo>
                <a:lnTo>
                  <a:pt x="9" y="19"/>
                </a:lnTo>
                <a:lnTo>
                  <a:pt x="12" y="19"/>
                </a:lnTo>
                <a:lnTo>
                  <a:pt x="14" y="19"/>
                </a:lnTo>
                <a:lnTo>
                  <a:pt x="19" y="19"/>
                </a:lnTo>
                <a:lnTo>
                  <a:pt x="22" y="19"/>
                </a:lnTo>
                <a:lnTo>
                  <a:pt x="22" y="5"/>
                </a:lnTo>
                <a:lnTo>
                  <a:pt x="19" y="5"/>
                </a:lnTo>
                <a:lnTo>
                  <a:pt x="17" y="5"/>
                </a:lnTo>
                <a:lnTo>
                  <a:pt x="14" y="5"/>
                </a:lnTo>
                <a:lnTo>
                  <a:pt x="14" y="7"/>
                </a:lnTo>
                <a:lnTo>
                  <a:pt x="7" y="0"/>
                </a:lnTo>
                <a:lnTo>
                  <a:pt x="14" y="7"/>
                </a:lnTo>
                <a:lnTo>
                  <a:pt x="14" y="0"/>
                </a:lnTo>
                <a:lnTo>
                  <a:pt x="7" y="0"/>
                </a:lnTo>
                <a:lnTo>
                  <a:pt x="7" y="15"/>
                </a:lnTo>
                <a:close/>
              </a:path>
            </a:pathLst>
          </a:custGeom>
          <a:solidFill>
            <a:srgbClr val="000000"/>
          </a:solidFill>
          <a:ln w="9525">
            <a:noFill/>
            <a:round/>
            <a:headEnd/>
            <a:tailEnd/>
          </a:ln>
        </p:spPr>
        <p:txBody>
          <a:bodyPr/>
          <a:lstStyle/>
          <a:p>
            <a:pPr>
              <a:defRPr/>
            </a:pPr>
            <a:endParaRPr lang="de-DE" sz="1800"/>
          </a:p>
        </p:txBody>
      </p:sp>
      <p:sp>
        <p:nvSpPr>
          <p:cNvPr id="1076" name="Freeform 59">
            <a:extLst>
              <a:ext uri="{FF2B5EF4-FFF2-40B4-BE49-F238E27FC236}">
                <a16:creationId xmlns="" xmlns:a16="http://schemas.microsoft.com/office/drawing/2014/main" id="{6906404B-2061-A45E-1C5B-EDEE5429908B}"/>
              </a:ext>
            </a:extLst>
          </p:cNvPr>
          <p:cNvSpPr>
            <a:spLocks/>
          </p:cNvSpPr>
          <p:nvPr/>
        </p:nvSpPr>
        <p:spPr bwMode="auto">
          <a:xfrm>
            <a:off x="721784" y="5159376"/>
            <a:ext cx="67733" cy="30163"/>
          </a:xfrm>
          <a:custGeom>
            <a:avLst/>
            <a:gdLst>
              <a:gd name="T0" fmla="*/ 0 w 32"/>
              <a:gd name="T1" fmla="*/ 30163 h 19"/>
              <a:gd name="T2" fmla="*/ 7938 w 32"/>
              <a:gd name="T3" fmla="*/ 30163 h 19"/>
              <a:gd name="T4" fmla="*/ 11113 w 32"/>
              <a:gd name="T5" fmla="*/ 30163 h 19"/>
              <a:gd name="T6" fmla="*/ 19050 w 32"/>
              <a:gd name="T7" fmla="*/ 26988 h 19"/>
              <a:gd name="T8" fmla="*/ 26988 w 32"/>
              <a:gd name="T9" fmla="*/ 26988 h 19"/>
              <a:gd name="T10" fmla="*/ 31750 w 32"/>
              <a:gd name="T11" fmla="*/ 23813 h 19"/>
              <a:gd name="T12" fmla="*/ 39688 w 32"/>
              <a:gd name="T13" fmla="*/ 23813 h 19"/>
              <a:gd name="T14" fmla="*/ 47625 w 32"/>
              <a:gd name="T15" fmla="*/ 23813 h 19"/>
              <a:gd name="T16" fmla="*/ 50800 w 32"/>
              <a:gd name="T17" fmla="*/ 23813 h 19"/>
              <a:gd name="T18" fmla="*/ 50800 w 32"/>
              <a:gd name="T19" fmla="*/ 0 h 19"/>
              <a:gd name="T20" fmla="*/ 42863 w 32"/>
              <a:gd name="T21" fmla="*/ 0 h 19"/>
              <a:gd name="T22" fmla="*/ 34925 w 32"/>
              <a:gd name="T23" fmla="*/ 0 h 19"/>
              <a:gd name="T24" fmla="*/ 26988 w 32"/>
              <a:gd name="T25" fmla="*/ 3175 h 19"/>
              <a:gd name="T26" fmla="*/ 19050 w 32"/>
              <a:gd name="T27" fmla="*/ 3175 h 19"/>
              <a:gd name="T28" fmla="*/ 11113 w 32"/>
              <a:gd name="T29" fmla="*/ 7938 h 19"/>
              <a:gd name="T30" fmla="*/ 7938 w 32"/>
              <a:gd name="T31" fmla="*/ 7938 h 19"/>
              <a:gd name="T32" fmla="*/ 4763 w 32"/>
              <a:gd name="T33" fmla="*/ 7938 h 19"/>
              <a:gd name="T34" fmla="*/ 0 w 32"/>
              <a:gd name="T35" fmla="*/ 7938 h 19"/>
              <a:gd name="T36" fmla="*/ 0 w 32"/>
              <a:gd name="T37" fmla="*/ 30163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9">
                <a:moveTo>
                  <a:pt x="0" y="19"/>
                </a:moveTo>
                <a:lnTo>
                  <a:pt x="5" y="19"/>
                </a:lnTo>
                <a:lnTo>
                  <a:pt x="7" y="19"/>
                </a:lnTo>
                <a:lnTo>
                  <a:pt x="12" y="17"/>
                </a:lnTo>
                <a:lnTo>
                  <a:pt x="17" y="17"/>
                </a:lnTo>
                <a:lnTo>
                  <a:pt x="20" y="15"/>
                </a:lnTo>
                <a:lnTo>
                  <a:pt x="25" y="15"/>
                </a:lnTo>
                <a:lnTo>
                  <a:pt x="30" y="15"/>
                </a:lnTo>
                <a:lnTo>
                  <a:pt x="32" y="15"/>
                </a:lnTo>
                <a:lnTo>
                  <a:pt x="32" y="0"/>
                </a:lnTo>
                <a:lnTo>
                  <a:pt x="27" y="0"/>
                </a:lnTo>
                <a:lnTo>
                  <a:pt x="22" y="0"/>
                </a:lnTo>
                <a:lnTo>
                  <a:pt x="17" y="2"/>
                </a:lnTo>
                <a:lnTo>
                  <a:pt x="12" y="2"/>
                </a:lnTo>
                <a:lnTo>
                  <a:pt x="7" y="5"/>
                </a:lnTo>
                <a:lnTo>
                  <a:pt x="5" y="5"/>
                </a:lnTo>
                <a:lnTo>
                  <a:pt x="3" y="5"/>
                </a:lnTo>
                <a:lnTo>
                  <a:pt x="0" y="5"/>
                </a:lnTo>
                <a:lnTo>
                  <a:pt x="0" y="19"/>
                </a:lnTo>
                <a:close/>
              </a:path>
            </a:pathLst>
          </a:custGeom>
          <a:solidFill>
            <a:srgbClr val="000000"/>
          </a:solidFill>
          <a:ln w="9525">
            <a:noFill/>
            <a:round/>
            <a:headEnd/>
            <a:tailEnd/>
          </a:ln>
        </p:spPr>
        <p:txBody>
          <a:bodyPr/>
          <a:lstStyle/>
          <a:p>
            <a:pPr>
              <a:defRPr/>
            </a:pPr>
            <a:endParaRPr lang="de-DE" sz="1800"/>
          </a:p>
        </p:txBody>
      </p:sp>
      <p:sp>
        <p:nvSpPr>
          <p:cNvPr id="1077" name="Freeform 60">
            <a:extLst>
              <a:ext uri="{FF2B5EF4-FFF2-40B4-BE49-F238E27FC236}">
                <a16:creationId xmlns="" xmlns:a16="http://schemas.microsoft.com/office/drawing/2014/main" id="{A9E7CEA7-F81D-F9B1-F864-A03B5E464424}"/>
              </a:ext>
            </a:extLst>
          </p:cNvPr>
          <p:cNvSpPr>
            <a:spLocks/>
          </p:cNvSpPr>
          <p:nvPr/>
        </p:nvSpPr>
        <p:spPr bwMode="auto">
          <a:xfrm>
            <a:off x="224368" y="5167314"/>
            <a:ext cx="497417" cy="65087"/>
          </a:xfrm>
          <a:custGeom>
            <a:avLst/>
            <a:gdLst>
              <a:gd name="T0" fmla="*/ 0 w 235"/>
              <a:gd name="T1" fmla="*/ 53975 h 41"/>
              <a:gd name="T2" fmla="*/ 11113 w 235"/>
              <a:gd name="T3" fmla="*/ 65087 h 41"/>
              <a:gd name="T4" fmla="*/ 53975 w 235"/>
              <a:gd name="T5" fmla="*/ 61912 h 41"/>
              <a:gd name="T6" fmla="*/ 101600 w 235"/>
              <a:gd name="T7" fmla="*/ 57150 h 41"/>
              <a:gd name="T8" fmla="*/ 142875 w 235"/>
              <a:gd name="T9" fmla="*/ 53975 h 41"/>
              <a:gd name="T10" fmla="*/ 190500 w 235"/>
              <a:gd name="T11" fmla="*/ 46037 h 41"/>
              <a:gd name="T12" fmla="*/ 236538 w 235"/>
              <a:gd name="T13" fmla="*/ 38100 h 41"/>
              <a:gd name="T14" fmla="*/ 284163 w 235"/>
              <a:gd name="T15" fmla="*/ 30162 h 41"/>
              <a:gd name="T16" fmla="*/ 327025 w 235"/>
              <a:gd name="T17" fmla="*/ 26987 h 41"/>
              <a:gd name="T18" fmla="*/ 373063 w 235"/>
              <a:gd name="T19" fmla="*/ 22225 h 41"/>
              <a:gd name="T20" fmla="*/ 373063 w 235"/>
              <a:gd name="T21" fmla="*/ 0 h 41"/>
              <a:gd name="T22" fmla="*/ 327025 w 235"/>
              <a:gd name="T23" fmla="*/ 3175 h 41"/>
              <a:gd name="T24" fmla="*/ 279400 w 235"/>
              <a:gd name="T25" fmla="*/ 7937 h 41"/>
              <a:gd name="T26" fmla="*/ 233363 w 235"/>
              <a:gd name="T27" fmla="*/ 15875 h 41"/>
              <a:gd name="T28" fmla="*/ 185738 w 235"/>
              <a:gd name="T29" fmla="*/ 22225 h 41"/>
              <a:gd name="T30" fmla="*/ 142875 w 235"/>
              <a:gd name="T31" fmla="*/ 30162 h 41"/>
              <a:gd name="T32" fmla="*/ 96838 w 235"/>
              <a:gd name="T33" fmla="*/ 34925 h 41"/>
              <a:gd name="T34" fmla="*/ 53975 w 235"/>
              <a:gd name="T35" fmla="*/ 42862 h 41"/>
              <a:gd name="T36" fmla="*/ 11113 w 235"/>
              <a:gd name="T37" fmla="*/ 42862 h 41"/>
              <a:gd name="T38" fmla="*/ 23813 w 235"/>
              <a:gd name="T39" fmla="*/ 53975 h 41"/>
              <a:gd name="T40" fmla="*/ 0 w 235"/>
              <a:gd name="T41" fmla="*/ 53975 h 41"/>
              <a:gd name="T42" fmla="*/ 0 w 235"/>
              <a:gd name="T43" fmla="*/ 65087 h 41"/>
              <a:gd name="T44" fmla="*/ 11113 w 235"/>
              <a:gd name="T45" fmla="*/ 65087 h 41"/>
              <a:gd name="T46" fmla="*/ 0 w 235"/>
              <a:gd name="T47" fmla="*/ 53975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5" h="41">
                <a:moveTo>
                  <a:pt x="0" y="34"/>
                </a:moveTo>
                <a:lnTo>
                  <a:pt x="7" y="41"/>
                </a:lnTo>
                <a:lnTo>
                  <a:pt x="34" y="39"/>
                </a:lnTo>
                <a:lnTo>
                  <a:pt x="64" y="36"/>
                </a:lnTo>
                <a:lnTo>
                  <a:pt x="90" y="34"/>
                </a:lnTo>
                <a:lnTo>
                  <a:pt x="120" y="29"/>
                </a:lnTo>
                <a:lnTo>
                  <a:pt x="149" y="24"/>
                </a:lnTo>
                <a:lnTo>
                  <a:pt x="179" y="19"/>
                </a:lnTo>
                <a:lnTo>
                  <a:pt x="206" y="17"/>
                </a:lnTo>
                <a:lnTo>
                  <a:pt x="235" y="14"/>
                </a:lnTo>
                <a:lnTo>
                  <a:pt x="235" y="0"/>
                </a:lnTo>
                <a:lnTo>
                  <a:pt x="206" y="2"/>
                </a:lnTo>
                <a:lnTo>
                  <a:pt x="176" y="5"/>
                </a:lnTo>
                <a:lnTo>
                  <a:pt x="147" y="10"/>
                </a:lnTo>
                <a:lnTo>
                  <a:pt x="117" y="14"/>
                </a:lnTo>
                <a:lnTo>
                  <a:pt x="90" y="19"/>
                </a:lnTo>
                <a:lnTo>
                  <a:pt x="61" y="22"/>
                </a:lnTo>
                <a:lnTo>
                  <a:pt x="34" y="27"/>
                </a:lnTo>
                <a:lnTo>
                  <a:pt x="7" y="27"/>
                </a:lnTo>
                <a:lnTo>
                  <a:pt x="15" y="34"/>
                </a:lnTo>
                <a:lnTo>
                  <a:pt x="0" y="34"/>
                </a:lnTo>
                <a:lnTo>
                  <a:pt x="0" y="41"/>
                </a:lnTo>
                <a:lnTo>
                  <a:pt x="7" y="41"/>
                </a:lnTo>
                <a:lnTo>
                  <a:pt x="0" y="34"/>
                </a:lnTo>
                <a:close/>
              </a:path>
            </a:pathLst>
          </a:custGeom>
          <a:solidFill>
            <a:srgbClr val="000000"/>
          </a:solidFill>
          <a:ln w="9525">
            <a:noFill/>
            <a:round/>
            <a:headEnd/>
            <a:tailEnd/>
          </a:ln>
        </p:spPr>
        <p:txBody>
          <a:bodyPr/>
          <a:lstStyle/>
          <a:p>
            <a:pPr>
              <a:defRPr/>
            </a:pPr>
            <a:endParaRPr lang="de-DE" sz="1800"/>
          </a:p>
        </p:txBody>
      </p:sp>
      <p:sp>
        <p:nvSpPr>
          <p:cNvPr id="1078" name="Freeform 61">
            <a:extLst>
              <a:ext uri="{FF2B5EF4-FFF2-40B4-BE49-F238E27FC236}">
                <a16:creationId xmlns="" xmlns:a16="http://schemas.microsoft.com/office/drawing/2014/main" id="{2D98798B-ACA7-D720-3943-90015E0216A6}"/>
              </a:ext>
            </a:extLst>
          </p:cNvPr>
          <p:cNvSpPr>
            <a:spLocks/>
          </p:cNvSpPr>
          <p:nvPr/>
        </p:nvSpPr>
        <p:spPr bwMode="auto">
          <a:xfrm>
            <a:off x="224367" y="4827588"/>
            <a:ext cx="31751" cy="393700"/>
          </a:xfrm>
          <a:custGeom>
            <a:avLst/>
            <a:gdLst>
              <a:gd name="T0" fmla="*/ 11113 w 15"/>
              <a:gd name="T1" fmla="*/ 0 h 248"/>
              <a:gd name="T2" fmla="*/ 0 w 15"/>
              <a:gd name="T3" fmla="*/ 12700 h 248"/>
              <a:gd name="T4" fmla="*/ 0 w 15"/>
              <a:gd name="T5" fmla="*/ 393700 h 248"/>
              <a:gd name="T6" fmla="*/ 23813 w 15"/>
              <a:gd name="T7" fmla="*/ 393700 h 248"/>
              <a:gd name="T8" fmla="*/ 23813 w 15"/>
              <a:gd name="T9" fmla="*/ 12700 h 248"/>
              <a:gd name="T10" fmla="*/ 11113 w 15"/>
              <a:gd name="T11" fmla="*/ 23813 h 248"/>
              <a:gd name="T12" fmla="*/ 11113 w 15"/>
              <a:gd name="T13" fmla="*/ 0 h 248"/>
              <a:gd name="T14" fmla="*/ 0 w 15"/>
              <a:gd name="T15" fmla="*/ 0 h 248"/>
              <a:gd name="T16" fmla="*/ 0 w 15"/>
              <a:gd name="T17" fmla="*/ 12700 h 248"/>
              <a:gd name="T18" fmla="*/ 11113 w 15"/>
              <a:gd name="T19" fmla="*/ 0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248">
                <a:moveTo>
                  <a:pt x="7" y="0"/>
                </a:moveTo>
                <a:lnTo>
                  <a:pt x="0" y="8"/>
                </a:lnTo>
                <a:lnTo>
                  <a:pt x="0" y="248"/>
                </a:lnTo>
                <a:lnTo>
                  <a:pt x="15" y="248"/>
                </a:lnTo>
                <a:lnTo>
                  <a:pt x="15" y="8"/>
                </a:lnTo>
                <a:lnTo>
                  <a:pt x="7" y="15"/>
                </a:lnTo>
                <a:lnTo>
                  <a:pt x="7" y="0"/>
                </a:lnTo>
                <a:lnTo>
                  <a:pt x="0" y="0"/>
                </a:lnTo>
                <a:lnTo>
                  <a:pt x="0" y="8"/>
                </a:lnTo>
                <a:lnTo>
                  <a:pt x="7" y="0"/>
                </a:lnTo>
                <a:close/>
              </a:path>
            </a:pathLst>
          </a:custGeom>
          <a:solidFill>
            <a:srgbClr val="000000"/>
          </a:solidFill>
          <a:ln w="9525">
            <a:noFill/>
            <a:round/>
            <a:headEnd/>
            <a:tailEnd/>
          </a:ln>
        </p:spPr>
        <p:txBody>
          <a:bodyPr/>
          <a:lstStyle/>
          <a:p>
            <a:pPr>
              <a:defRPr/>
            </a:pPr>
            <a:endParaRPr lang="de-DE" sz="1800"/>
          </a:p>
        </p:txBody>
      </p:sp>
      <p:sp>
        <p:nvSpPr>
          <p:cNvPr id="1079" name="Rectangle 63">
            <a:extLst>
              <a:ext uri="{FF2B5EF4-FFF2-40B4-BE49-F238E27FC236}">
                <a16:creationId xmlns="" xmlns:a16="http://schemas.microsoft.com/office/drawing/2014/main" id="{14CB2BCA-9829-BDE2-FBEF-691A9D65B4EF}"/>
              </a:ext>
            </a:extLst>
          </p:cNvPr>
          <p:cNvSpPr>
            <a:spLocks noChangeArrowheads="1"/>
          </p:cNvSpPr>
          <p:nvPr/>
        </p:nvSpPr>
        <p:spPr bwMode="auto">
          <a:xfrm>
            <a:off x="-40218" y="566738"/>
            <a:ext cx="12414251" cy="4908550"/>
          </a:xfrm>
          <a:prstGeom prst="rect">
            <a:avLst/>
          </a:prstGeom>
          <a:gradFill rotWithShape="0">
            <a:gsLst>
              <a:gs pos="0">
                <a:srgbClr val="EC2D00"/>
              </a:gs>
              <a:gs pos="100000">
                <a:srgbClr val="F5D271"/>
              </a:gs>
            </a:gsLst>
            <a:lin ang="5400000" scaled="1"/>
          </a:gradFill>
          <a:ln w="9525">
            <a:noFill/>
            <a:miter lim="800000"/>
            <a:headEnd/>
            <a:tailEnd/>
          </a:ln>
        </p:spPr>
        <p:txBody>
          <a:bodyPr/>
          <a:lstStyle/>
          <a:p>
            <a:pPr eaLnBrk="1" hangingPunct="1">
              <a:defRPr/>
            </a:pPr>
            <a:endParaRPr lang="de-DE" sz="1800"/>
          </a:p>
        </p:txBody>
      </p:sp>
      <p:sp>
        <p:nvSpPr>
          <p:cNvPr id="1080" name="Freeform 64">
            <a:extLst>
              <a:ext uri="{FF2B5EF4-FFF2-40B4-BE49-F238E27FC236}">
                <a16:creationId xmlns="" xmlns:a16="http://schemas.microsoft.com/office/drawing/2014/main" id="{04A3C8A0-37F2-0E40-4314-0078FCC91BEE}"/>
              </a:ext>
            </a:extLst>
          </p:cNvPr>
          <p:cNvSpPr>
            <a:spLocks/>
          </p:cNvSpPr>
          <p:nvPr/>
        </p:nvSpPr>
        <p:spPr bwMode="auto">
          <a:xfrm>
            <a:off x="-40217" y="549275"/>
            <a:ext cx="12435417" cy="33338"/>
          </a:xfrm>
          <a:custGeom>
            <a:avLst/>
            <a:gdLst>
              <a:gd name="T0" fmla="*/ 9326563 w 5875"/>
              <a:gd name="T1" fmla="*/ 17463 h 21"/>
              <a:gd name="T2" fmla="*/ 9310688 w 5875"/>
              <a:gd name="T3" fmla="*/ 0 h 21"/>
              <a:gd name="T4" fmla="*/ 0 w 5875"/>
              <a:gd name="T5" fmla="*/ 0 h 21"/>
              <a:gd name="T6" fmla="*/ 0 w 5875"/>
              <a:gd name="T7" fmla="*/ 33338 h 21"/>
              <a:gd name="T8" fmla="*/ 9310688 w 5875"/>
              <a:gd name="T9" fmla="*/ 33338 h 21"/>
              <a:gd name="T10" fmla="*/ 9293225 w 5875"/>
              <a:gd name="T11" fmla="*/ 17463 h 21"/>
              <a:gd name="T12" fmla="*/ 9326563 w 5875"/>
              <a:gd name="T13" fmla="*/ 17463 h 21"/>
              <a:gd name="T14" fmla="*/ 9326563 w 5875"/>
              <a:gd name="T15" fmla="*/ 0 h 21"/>
              <a:gd name="T16" fmla="*/ 9310688 w 5875"/>
              <a:gd name="T17" fmla="*/ 0 h 21"/>
              <a:gd name="T18" fmla="*/ 9326563 w 5875"/>
              <a:gd name="T19" fmla="*/ 1746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75" h="21">
                <a:moveTo>
                  <a:pt x="5875" y="11"/>
                </a:moveTo>
                <a:lnTo>
                  <a:pt x="5865" y="0"/>
                </a:lnTo>
                <a:lnTo>
                  <a:pt x="0" y="0"/>
                </a:lnTo>
                <a:lnTo>
                  <a:pt x="0" y="21"/>
                </a:lnTo>
                <a:lnTo>
                  <a:pt x="5865" y="21"/>
                </a:lnTo>
                <a:lnTo>
                  <a:pt x="5854" y="11"/>
                </a:lnTo>
                <a:lnTo>
                  <a:pt x="5875" y="11"/>
                </a:lnTo>
                <a:lnTo>
                  <a:pt x="5875" y="0"/>
                </a:lnTo>
                <a:lnTo>
                  <a:pt x="5865" y="0"/>
                </a:lnTo>
                <a:lnTo>
                  <a:pt x="5875" y="11"/>
                </a:lnTo>
                <a:close/>
              </a:path>
            </a:pathLst>
          </a:custGeom>
          <a:solidFill>
            <a:srgbClr val="000000"/>
          </a:solidFill>
          <a:ln w="9525">
            <a:noFill/>
            <a:round/>
            <a:headEnd/>
            <a:tailEnd/>
          </a:ln>
        </p:spPr>
        <p:txBody>
          <a:bodyPr/>
          <a:lstStyle/>
          <a:p>
            <a:pPr>
              <a:defRPr/>
            </a:pPr>
            <a:endParaRPr lang="de-DE" sz="1800"/>
          </a:p>
        </p:txBody>
      </p:sp>
      <p:sp>
        <p:nvSpPr>
          <p:cNvPr id="1081" name="Freeform 65">
            <a:extLst>
              <a:ext uri="{FF2B5EF4-FFF2-40B4-BE49-F238E27FC236}">
                <a16:creationId xmlns="" xmlns:a16="http://schemas.microsoft.com/office/drawing/2014/main" id="{E9901E6D-DE14-7DE7-AB04-B78963A6EDD8}"/>
              </a:ext>
            </a:extLst>
          </p:cNvPr>
          <p:cNvSpPr>
            <a:spLocks/>
          </p:cNvSpPr>
          <p:nvPr/>
        </p:nvSpPr>
        <p:spPr bwMode="auto">
          <a:xfrm>
            <a:off x="12350752" y="566739"/>
            <a:ext cx="44449" cy="4924425"/>
          </a:xfrm>
          <a:custGeom>
            <a:avLst/>
            <a:gdLst>
              <a:gd name="T0" fmla="*/ 17462 w 21"/>
              <a:gd name="T1" fmla="*/ 4924425 h 3102"/>
              <a:gd name="T2" fmla="*/ 33337 w 21"/>
              <a:gd name="T3" fmla="*/ 4908550 h 3102"/>
              <a:gd name="T4" fmla="*/ 33337 w 21"/>
              <a:gd name="T5" fmla="*/ 0 h 3102"/>
              <a:gd name="T6" fmla="*/ 0 w 21"/>
              <a:gd name="T7" fmla="*/ 0 h 3102"/>
              <a:gd name="T8" fmla="*/ 0 w 21"/>
              <a:gd name="T9" fmla="*/ 4908550 h 3102"/>
              <a:gd name="T10" fmla="*/ 17462 w 21"/>
              <a:gd name="T11" fmla="*/ 4891088 h 3102"/>
              <a:gd name="T12" fmla="*/ 17462 w 21"/>
              <a:gd name="T13" fmla="*/ 4924425 h 3102"/>
              <a:gd name="T14" fmla="*/ 33337 w 21"/>
              <a:gd name="T15" fmla="*/ 4924425 h 3102"/>
              <a:gd name="T16" fmla="*/ 33337 w 21"/>
              <a:gd name="T17" fmla="*/ 4908550 h 3102"/>
              <a:gd name="T18" fmla="*/ 17462 w 21"/>
              <a:gd name="T19" fmla="*/ 4924425 h 3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3102">
                <a:moveTo>
                  <a:pt x="11" y="3102"/>
                </a:moveTo>
                <a:lnTo>
                  <a:pt x="21" y="3092"/>
                </a:lnTo>
                <a:lnTo>
                  <a:pt x="21" y="0"/>
                </a:lnTo>
                <a:lnTo>
                  <a:pt x="0" y="0"/>
                </a:lnTo>
                <a:lnTo>
                  <a:pt x="0" y="3092"/>
                </a:lnTo>
                <a:lnTo>
                  <a:pt x="11" y="3081"/>
                </a:lnTo>
                <a:lnTo>
                  <a:pt x="11" y="3102"/>
                </a:lnTo>
                <a:lnTo>
                  <a:pt x="21" y="3102"/>
                </a:lnTo>
                <a:lnTo>
                  <a:pt x="21" y="3092"/>
                </a:lnTo>
                <a:lnTo>
                  <a:pt x="11" y="3102"/>
                </a:lnTo>
                <a:close/>
              </a:path>
            </a:pathLst>
          </a:custGeom>
          <a:solidFill>
            <a:srgbClr val="000000"/>
          </a:solidFill>
          <a:ln w="9525">
            <a:noFill/>
            <a:round/>
            <a:headEnd/>
            <a:tailEnd/>
          </a:ln>
        </p:spPr>
        <p:txBody>
          <a:bodyPr/>
          <a:lstStyle/>
          <a:p>
            <a:pPr>
              <a:defRPr/>
            </a:pPr>
            <a:endParaRPr lang="de-DE" sz="1800"/>
          </a:p>
        </p:txBody>
      </p:sp>
      <p:sp>
        <p:nvSpPr>
          <p:cNvPr id="1082" name="Freeform 66">
            <a:extLst>
              <a:ext uri="{FF2B5EF4-FFF2-40B4-BE49-F238E27FC236}">
                <a16:creationId xmlns="" xmlns:a16="http://schemas.microsoft.com/office/drawing/2014/main" id="{B15D16B4-311C-F87A-6B17-3831CA94F0AF}"/>
              </a:ext>
            </a:extLst>
          </p:cNvPr>
          <p:cNvSpPr>
            <a:spLocks/>
          </p:cNvSpPr>
          <p:nvPr/>
        </p:nvSpPr>
        <p:spPr bwMode="auto">
          <a:xfrm>
            <a:off x="-63500" y="5457825"/>
            <a:ext cx="12437533" cy="33338"/>
          </a:xfrm>
          <a:custGeom>
            <a:avLst/>
            <a:gdLst>
              <a:gd name="T0" fmla="*/ 0 w 5876"/>
              <a:gd name="T1" fmla="*/ 17463 h 21"/>
              <a:gd name="T2" fmla="*/ 17463 w 5876"/>
              <a:gd name="T3" fmla="*/ 33338 h 21"/>
              <a:gd name="T4" fmla="*/ 9328150 w 5876"/>
              <a:gd name="T5" fmla="*/ 33338 h 21"/>
              <a:gd name="T6" fmla="*/ 9328150 w 5876"/>
              <a:gd name="T7" fmla="*/ 0 h 21"/>
              <a:gd name="T8" fmla="*/ 17463 w 5876"/>
              <a:gd name="T9" fmla="*/ 0 h 21"/>
              <a:gd name="T10" fmla="*/ 33338 w 5876"/>
              <a:gd name="T11" fmla="*/ 17463 h 21"/>
              <a:gd name="T12" fmla="*/ 0 w 5876"/>
              <a:gd name="T13" fmla="*/ 17463 h 21"/>
              <a:gd name="T14" fmla="*/ 0 w 5876"/>
              <a:gd name="T15" fmla="*/ 33338 h 21"/>
              <a:gd name="T16" fmla="*/ 17463 w 5876"/>
              <a:gd name="T17" fmla="*/ 33338 h 21"/>
              <a:gd name="T18" fmla="*/ 0 w 5876"/>
              <a:gd name="T19" fmla="*/ 17463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76" h="21">
                <a:moveTo>
                  <a:pt x="0" y="11"/>
                </a:moveTo>
                <a:lnTo>
                  <a:pt x="11" y="21"/>
                </a:lnTo>
                <a:lnTo>
                  <a:pt x="5876" y="21"/>
                </a:lnTo>
                <a:lnTo>
                  <a:pt x="5876" y="0"/>
                </a:lnTo>
                <a:lnTo>
                  <a:pt x="11" y="0"/>
                </a:lnTo>
                <a:lnTo>
                  <a:pt x="21" y="11"/>
                </a:lnTo>
                <a:lnTo>
                  <a:pt x="0" y="11"/>
                </a:lnTo>
                <a:lnTo>
                  <a:pt x="0" y="21"/>
                </a:lnTo>
                <a:lnTo>
                  <a:pt x="11" y="21"/>
                </a:lnTo>
                <a:lnTo>
                  <a:pt x="0" y="11"/>
                </a:lnTo>
                <a:close/>
              </a:path>
            </a:pathLst>
          </a:custGeom>
          <a:solidFill>
            <a:srgbClr val="000000"/>
          </a:solidFill>
          <a:ln w="9525">
            <a:noFill/>
            <a:round/>
            <a:headEnd/>
            <a:tailEnd/>
          </a:ln>
        </p:spPr>
        <p:txBody>
          <a:bodyPr/>
          <a:lstStyle/>
          <a:p>
            <a:pPr>
              <a:defRPr/>
            </a:pPr>
            <a:endParaRPr lang="de-DE" sz="1800"/>
          </a:p>
        </p:txBody>
      </p:sp>
      <p:sp>
        <p:nvSpPr>
          <p:cNvPr id="1083" name="Freeform 67">
            <a:extLst>
              <a:ext uri="{FF2B5EF4-FFF2-40B4-BE49-F238E27FC236}">
                <a16:creationId xmlns="" xmlns:a16="http://schemas.microsoft.com/office/drawing/2014/main" id="{BC7A3A94-73EE-444D-FEDC-C2B550B025D4}"/>
              </a:ext>
            </a:extLst>
          </p:cNvPr>
          <p:cNvSpPr>
            <a:spLocks/>
          </p:cNvSpPr>
          <p:nvPr/>
        </p:nvSpPr>
        <p:spPr bwMode="auto">
          <a:xfrm>
            <a:off x="-63499" y="549276"/>
            <a:ext cx="44449" cy="4926013"/>
          </a:xfrm>
          <a:custGeom>
            <a:avLst/>
            <a:gdLst>
              <a:gd name="T0" fmla="*/ 17462 w 21"/>
              <a:gd name="T1" fmla="*/ 0 h 3103"/>
              <a:gd name="T2" fmla="*/ 0 w 21"/>
              <a:gd name="T3" fmla="*/ 17463 h 3103"/>
              <a:gd name="T4" fmla="*/ 0 w 21"/>
              <a:gd name="T5" fmla="*/ 4926013 h 3103"/>
              <a:gd name="T6" fmla="*/ 33337 w 21"/>
              <a:gd name="T7" fmla="*/ 4926013 h 3103"/>
              <a:gd name="T8" fmla="*/ 33337 w 21"/>
              <a:gd name="T9" fmla="*/ 17463 h 3103"/>
              <a:gd name="T10" fmla="*/ 17462 w 21"/>
              <a:gd name="T11" fmla="*/ 33338 h 3103"/>
              <a:gd name="T12" fmla="*/ 17462 w 21"/>
              <a:gd name="T13" fmla="*/ 0 h 3103"/>
              <a:gd name="T14" fmla="*/ 0 w 21"/>
              <a:gd name="T15" fmla="*/ 0 h 3103"/>
              <a:gd name="T16" fmla="*/ 0 w 21"/>
              <a:gd name="T17" fmla="*/ 17463 h 3103"/>
              <a:gd name="T18" fmla="*/ 17462 w 21"/>
              <a:gd name="T19" fmla="*/ 0 h 3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3103">
                <a:moveTo>
                  <a:pt x="11" y="0"/>
                </a:moveTo>
                <a:lnTo>
                  <a:pt x="0" y="11"/>
                </a:lnTo>
                <a:lnTo>
                  <a:pt x="0" y="3103"/>
                </a:lnTo>
                <a:lnTo>
                  <a:pt x="21" y="3103"/>
                </a:lnTo>
                <a:lnTo>
                  <a:pt x="21" y="11"/>
                </a:lnTo>
                <a:lnTo>
                  <a:pt x="11" y="21"/>
                </a:lnTo>
                <a:lnTo>
                  <a:pt x="11" y="0"/>
                </a:lnTo>
                <a:lnTo>
                  <a:pt x="0" y="0"/>
                </a:lnTo>
                <a:lnTo>
                  <a:pt x="0" y="11"/>
                </a:lnTo>
                <a:lnTo>
                  <a:pt x="11" y="0"/>
                </a:lnTo>
                <a:close/>
              </a:path>
            </a:pathLst>
          </a:custGeom>
          <a:solidFill>
            <a:srgbClr val="000000"/>
          </a:solidFill>
          <a:ln w="9525">
            <a:noFill/>
            <a:round/>
            <a:headEnd/>
            <a:tailEnd/>
          </a:ln>
        </p:spPr>
        <p:txBody>
          <a:bodyPr/>
          <a:lstStyle/>
          <a:p>
            <a:pPr>
              <a:defRPr/>
            </a:pPr>
            <a:endParaRPr lang="de-DE" sz="1800"/>
          </a:p>
        </p:txBody>
      </p:sp>
      <p:sp>
        <p:nvSpPr>
          <p:cNvPr id="1084" name="Freeform 68">
            <a:extLst>
              <a:ext uri="{FF2B5EF4-FFF2-40B4-BE49-F238E27FC236}">
                <a16:creationId xmlns="" xmlns:a16="http://schemas.microsoft.com/office/drawing/2014/main" id="{60D06876-9148-2506-770A-F60A5F57FEAE}"/>
              </a:ext>
            </a:extLst>
          </p:cNvPr>
          <p:cNvSpPr>
            <a:spLocks/>
          </p:cNvSpPr>
          <p:nvPr/>
        </p:nvSpPr>
        <p:spPr bwMode="auto">
          <a:xfrm>
            <a:off x="292100" y="3422651"/>
            <a:ext cx="3617384" cy="798513"/>
          </a:xfrm>
          <a:custGeom>
            <a:avLst/>
            <a:gdLst>
              <a:gd name="T0" fmla="*/ 2235200 w 1709"/>
              <a:gd name="T1" fmla="*/ 25400 h 503"/>
              <a:gd name="T2" fmla="*/ 2076450 w 1709"/>
              <a:gd name="T3" fmla="*/ 49213 h 503"/>
              <a:gd name="T4" fmla="*/ 1855788 w 1709"/>
              <a:gd name="T5" fmla="*/ 36513 h 503"/>
              <a:gd name="T6" fmla="*/ 1701800 w 1709"/>
              <a:gd name="T7" fmla="*/ 3175 h 503"/>
              <a:gd name="T8" fmla="*/ 1598613 w 1709"/>
              <a:gd name="T9" fmla="*/ 15875 h 503"/>
              <a:gd name="T10" fmla="*/ 1481138 w 1709"/>
              <a:gd name="T11" fmla="*/ 36513 h 503"/>
              <a:gd name="T12" fmla="*/ 1365250 w 1709"/>
              <a:gd name="T13" fmla="*/ 57150 h 503"/>
              <a:gd name="T14" fmla="*/ 1273175 w 1709"/>
              <a:gd name="T15" fmla="*/ 79375 h 503"/>
              <a:gd name="T16" fmla="*/ 1169988 w 1709"/>
              <a:gd name="T17" fmla="*/ 103188 h 503"/>
              <a:gd name="T18" fmla="*/ 1077913 w 1709"/>
              <a:gd name="T19" fmla="*/ 128588 h 503"/>
              <a:gd name="T20" fmla="*/ 995363 w 1709"/>
              <a:gd name="T21" fmla="*/ 157163 h 503"/>
              <a:gd name="T22" fmla="*/ 849313 w 1709"/>
              <a:gd name="T23" fmla="*/ 215900 h 503"/>
              <a:gd name="T24" fmla="*/ 728663 w 1709"/>
              <a:gd name="T25" fmla="*/ 249238 h 503"/>
              <a:gd name="T26" fmla="*/ 528638 w 1709"/>
              <a:gd name="T27" fmla="*/ 349250 h 503"/>
              <a:gd name="T28" fmla="*/ 469900 w 1709"/>
              <a:gd name="T29" fmla="*/ 411163 h 503"/>
              <a:gd name="T30" fmla="*/ 379413 w 1709"/>
              <a:gd name="T31" fmla="*/ 428625 h 503"/>
              <a:gd name="T32" fmla="*/ 279400 w 1709"/>
              <a:gd name="T33" fmla="*/ 441325 h 503"/>
              <a:gd name="T34" fmla="*/ 158750 w 1709"/>
              <a:gd name="T35" fmla="*/ 477838 h 503"/>
              <a:gd name="T36" fmla="*/ 92075 w 1709"/>
              <a:gd name="T37" fmla="*/ 503238 h 503"/>
              <a:gd name="T38" fmla="*/ 4763 w 1709"/>
              <a:gd name="T39" fmla="*/ 544513 h 503"/>
              <a:gd name="T40" fmla="*/ 0 w 1709"/>
              <a:gd name="T41" fmla="*/ 574675 h 503"/>
              <a:gd name="T42" fmla="*/ 41275 w 1709"/>
              <a:gd name="T43" fmla="*/ 544513 h 503"/>
              <a:gd name="T44" fmla="*/ 120650 w 1709"/>
              <a:gd name="T45" fmla="*/ 569913 h 503"/>
              <a:gd name="T46" fmla="*/ 166688 w 1709"/>
              <a:gd name="T47" fmla="*/ 644525 h 503"/>
              <a:gd name="T48" fmla="*/ 100013 w 1709"/>
              <a:gd name="T49" fmla="*/ 762000 h 503"/>
              <a:gd name="T50" fmla="*/ 215900 w 1709"/>
              <a:gd name="T51" fmla="*/ 798513 h 503"/>
              <a:gd name="T52" fmla="*/ 312738 w 1709"/>
              <a:gd name="T53" fmla="*/ 715963 h 503"/>
              <a:gd name="T54" fmla="*/ 387350 w 1709"/>
              <a:gd name="T55" fmla="*/ 685800 h 503"/>
              <a:gd name="T56" fmla="*/ 449263 w 1709"/>
              <a:gd name="T57" fmla="*/ 695325 h 503"/>
              <a:gd name="T58" fmla="*/ 454025 w 1709"/>
              <a:gd name="T59" fmla="*/ 657225 h 503"/>
              <a:gd name="T60" fmla="*/ 358775 w 1709"/>
              <a:gd name="T61" fmla="*/ 608013 h 503"/>
              <a:gd name="T62" fmla="*/ 295275 w 1709"/>
              <a:gd name="T63" fmla="*/ 582613 h 503"/>
              <a:gd name="T64" fmla="*/ 315913 w 1709"/>
              <a:gd name="T65" fmla="*/ 531813 h 503"/>
              <a:gd name="T66" fmla="*/ 366713 w 1709"/>
              <a:gd name="T67" fmla="*/ 490538 h 503"/>
              <a:gd name="T68" fmla="*/ 428625 w 1709"/>
              <a:gd name="T69" fmla="*/ 490538 h 503"/>
              <a:gd name="T70" fmla="*/ 474663 w 1709"/>
              <a:gd name="T71" fmla="*/ 503238 h 503"/>
              <a:gd name="T72" fmla="*/ 515938 w 1709"/>
              <a:gd name="T73" fmla="*/ 487363 h 503"/>
              <a:gd name="T74" fmla="*/ 695325 w 1709"/>
              <a:gd name="T75" fmla="*/ 461963 h 503"/>
              <a:gd name="T76" fmla="*/ 823913 w 1709"/>
              <a:gd name="T77" fmla="*/ 444500 h 503"/>
              <a:gd name="T78" fmla="*/ 915988 w 1709"/>
              <a:gd name="T79" fmla="*/ 420688 h 503"/>
              <a:gd name="T80" fmla="*/ 974725 w 1709"/>
              <a:gd name="T81" fmla="*/ 400050 h 503"/>
              <a:gd name="T82" fmla="*/ 1031875 w 1709"/>
              <a:gd name="T83" fmla="*/ 369888 h 503"/>
              <a:gd name="T84" fmla="*/ 1008063 w 1709"/>
              <a:gd name="T85" fmla="*/ 300038 h 503"/>
              <a:gd name="T86" fmla="*/ 911225 w 1709"/>
              <a:gd name="T87" fmla="*/ 257175 h 503"/>
              <a:gd name="T88" fmla="*/ 965200 w 1709"/>
              <a:gd name="T89" fmla="*/ 203200 h 503"/>
              <a:gd name="T90" fmla="*/ 1119188 w 1709"/>
              <a:gd name="T91" fmla="*/ 200025 h 503"/>
              <a:gd name="T92" fmla="*/ 1273175 w 1709"/>
              <a:gd name="T93" fmla="*/ 179388 h 503"/>
              <a:gd name="T94" fmla="*/ 1444625 w 1709"/>
              <a:gd name="T95" fmla="*/ 133350 h 503"/>
              <a:gd name="T96" fmla="*/ 1644650 w 1709"/>
              <a:gd name="T97" fmla="*/ 169863 h 503"/>
              <a:gd name="T98" fmla="*/ 1947863 w 1709"/>
              <a:gd name="T99" fmla="*/ 161925 h 503"/>
              <a:gd name="T100" fmla="*/ 2027238 w 1709"/>
              <a:gd name="T101" fmla="*/ 149225 h 503"/>
              <a:gd name="T102" fmla="*/ 2109788 w 1709"/>
              <a:gd name="T103" fmla="*/ 128588 h 503"/>
              <a:gd name="T104" fmla="*/ 2209800 w 1709"/>
              <a:gd name="T105" fmla="*/ 107950 h 503"/>
              <a:gd name="T106" fmla="*/ 2309813 w 1709"/>
              <a:gd name="T107" fmla="*/ 103188 h 503"/>
              <a:gd name="T108" fmla="*/ 2460625 w 1709"/>
              <a:gd name="T109" fmla="*/ 79375 h 503"/>
              <a:gd name="T110" fmla="*/ 2576513 w 1709"/>
              <a:gd name="T111" fmla="*/ 61913 h 503"/>
              <a:gd name="T112" fmla="*/ 2705100 w 1709"/>
              <a:gd name="T113" fmla="*/ 46038 h 503"/>
              <a:gd name="T114" fmla="*/ 2692400 w 1709"/>
              <a:gd name="T115" fmla="*/ 20638 h 503"/>
              <a:gd name="T116" fmla="*/ 2501900 w 1709"/>
              <a:gd name="T117" fmla="*/ 28575 h 5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9" h="503">
                <a:moveTo>
                  <a:pt x="1508" y="13"/>
                </a:moveTo>
                <a:lnTo>
                  <a:pt x="1492" y="13"/>
                </a:lnTo>
                <a:lnTo>
                  <a:pt x="1476" y="16"/>
                </a:lnTo>
                <a:lnTo>
                  <a:pt x="1458" y="16"/>
                </a:lnTo>
                <a:lnTo>
                  <a:pt x="1442" y="16"/>
                </a:lnTo>
                <a:lnTo>
                  <a:pt x="1426" y="16"/>
                </a:lnTo>
                <a:lnTo>
                  <a:pt x="1408" y="16"/>
                </a:lnTo>
                <a:lnTo>
                  <a:pt x="1390" y="13"/>
                </a:lnTo>
                <a:lnTo>
                  <a:pt x="1374" y="13"/>
                </a:lnTo>
                <a:lnTo>
                  <a:pt x="1366" y="23"/>
                </a:lnTo>
                <a:lnTo>
                  <a:pt x="1353" y="29"/>
                </a:lnTo>
                <a:lnTo>
                  <a:pt x="1340" y="31"/>
                </a:lnTo>
                <a:lnTo>
                  <a:pt x="1324" y="34"/>
                </a:lnTo>
                <a:lnTo>
                  <a:pt x="1308" y="31"/>
                </a:lnTo>
                <a:lnTo>
                  <a:pt x="1293" y="31"/>
                </a:lnTo>
                <a:lnTo>
                  <a:pt x="1280" y="29"/>
                </a:lnTo>
                <a:lnTo>
                  <a:pt x="1266" y="23"/>
                </a:lnTo>
                <a:lnTo>
                  <a:pt x="1248" y="23"/>
                </a:lnTo>
                <a:lnTo>
                  <a:pt x="1224" y="26"/>
                </a:lnTo>
                <a:lnTo>
                  <a:pt x="1198" y="26"/>
                </a:lnTo>
                <a:lnTo>
                  <a:pt x="1169" y="23"/>
                </a:lnTo>
                <a:lnTo>
                  <a:pt x="1141" y="21"/>
                </a:lnTo>
                <a:lnTo>
                  <a:pt x="1117" y="18"/>
                </a:lnTo>
                <a:lnTo>
                  <a:pt x="1106" y="13"/>
                </a:lnTo>
                <a:lnTo>
                  <a:pt x="1096" y="10"/>
                </a:lnTo>
                <a:lnTo>
                  <a:pt x="1088" y="5"/>
                </a:lnTo>
                <a:lnTo>
                  <a:pt x="1080" y="0"/>
                </a:lnTo>
                <a:lnTo>
                  <a:pt x="1072" y="2"/>
                </a:lnTo>
                <a:lnTo>
                  <a:pt x="1062" y="5"/>
                </a:lnTo>
                <a:lnTo>
                  <a:pt x="1054" y="8"/>
                </a:lnTo>
                <a:lnTo>
                  <a:pt x="1044" y="10"/>
                </a:lnTo>
                <a:lnTo>
                  <a:pt x="1036" y="10"/>
                </a:lnTo>
                <a:lnTo>
                  <a:pt x="1025" y="10"/>
                </a:lnTo>
                <a:lnTo>
                  <a:pt x="1017" y="10"/>
                </a:lnTo>
                <a:lnTo>
                  <a:pt x="1007" y="10"/>
                </a:lnTo>
                <a:lnTo>
                  <a:pt x="999" y="13"/>
                </a:lnTo>
                <a:lnTo>
                  <a:pt x="989" y="16"/>
                </a:lnTo>
                <a:lnTo>
                  <a:pt x="978" y="18"/>
                </a:lnTo>
                <a:lnTo>
                  <a:pt x="965" y="21"/>
                </a:lnTo>
                <a:lnTo>
                  <a:pt x="954" y="21"/>
                </a:lnTo>
                <a:lnTo>
                  <a:pt x="944" y="23"/>
                </a:lnTo>
                <a:lnTo>
                  <a:pt x="933" y="23"/>
                </a:lnTo>
                <a:lnTo>
                  <a:pt x="923" y="23"/>
                </a:lnTo>
                <a:lnTo>
                  <a:pt x="915" y="26"/>
                </a:lnTo>
                <a:lnTo>
                  <a:pt x="905" y="29"/>
                </a:lnTo>
                <a:lnTo>
                  <a:pt x="894" y="31"/>
                </a:lnTo>
                <a:lnTo>
                  <a:pt x="884" y="34"/>
                </a:lnTo>
                <a:lnTo>
                  <a:pt x="871" y="36"/>
                </a:lnTo>
                <a:lnTo>
                  <a:pt x="860" y="36"/>
                </a:lnTo>
                <a:lnTo>
                  <a:pt x="850" y="39"/>
                </a:lnTo>
                <a:lnTo>
                  <a:pt x="839" y="39"/>
                </a:lnTo>
                <a:lnTo>
                  <a:pt x="831" y="42"/>
                </a:lnTo>
                <a:lnTo>
                  <a:pt x="823" y="44"/>
                </a:lnTo>
                <a:lnTo>
                  <a:pt x="815" y="47"/>
                </a:lnTo>
                <a:lnTo>
                  <a:pt x="810" y="47"/>
                </a:lnTo>
                <a:lnTo>
                  <a:pt x="802" y="50"/>
                </a:lnTo>
                <a:lnTo>
                  <a:pt x="795" y="52"/>
                </a:lnTo>
                <a:lnTo>
                  <a:pt x="787" y="52"/>
                </a:lnTo>
                <a:lnTo>
                  <a:pt x="779" y="52"/>
                </a:lnTo>
                <a:lnTo>
                  <a:pt x="768" y="55"/>
                </a:lnTo>
                <a:lnTo>
                  <a:pt x="758" y="60"/>
                </a:lnTo>
                <a:lnTo>
                  <a:pt x="747" y="63"/>
                </a:lnTo>
                <a:lnTo>
                  <a:pt x="737" y="65"/>
                </a:lnTo>
                <a:lnTo>
                  <a:pt x="729" y="68"/>
                </a:lnTo>
                <a:lnTo>
                  <a:pt x="718" y="71"/>
                </a:lnTo>
                <a:lnTo>
                  <a:pt x="708" y="73"/>
                </a:lnTo>
                <a:lnTo>
                  <a:pt x="698" y="73"/>
                </a:lnTo>
                <a:lnTo>
                  <a:pt x="690" y="76"/>
                </a:lnTo>
                <a:lnTo>
                  <a:pt x="684" y="78"/>
                </a:lnTo>
                <a:lnTo>
                  <a:pt x="679" y="81"/>
                </a:lnTo>
                <a:lnTo>
                  <a:pt x="674" y="84"/>
                </a:lnTo>
                <a:lnTo>
                  <a:pt x="669" y="84"/>
                </a:lnTo>
                <a:lnTo>
                  <a:pt x="663" y="86"/>
                </a:lnTo>
                <a:lnTo>
                  <a:pt x="658" y="86"/>
                </a:lnTo>
                <a:lnTo>
                  <a:pt x="650" y="86"/>
                </a:lnTo>
                <a:lnTo>
                  <a:pt x="640" y="94"/>
                </a:lnTo>
                <a:lnTo>
                  <a:pt x="627" y="99"/>
                </a:lnTo>
                <a:lnTo>
                  <a:pt x="614" y="107"/>
                </a:lnTo>
                <a:lnTo>
                  <a:pt x="601" y="115"/>
                </a:lnTo>
                <a:lnTo>
                  <a:pt x="585" y="120"/>
                </a:lnTo>
                <a:lnTo>
                  <a:pt x="572" y="126"/>
                </a:lnTo>
                <a:lnTo>
                  <a:pt x="559" y="128"/>
                </a:lnTo>
                <a:lnTo>
                  <a:pt x="545" y="128"/>
                </a:lnTo>
                <a:lnTo>
                  <a:pt x="535" y="136"/>
                </a:lnTo>
                <a:lnTo>
                  <a:pt x="524" y="141"/>
                </a:lnTo>
                <a:lnTo>
                  <a:pt x="514" y="144"/>
                </a:lnTo>
                <a:lnTo>
                  <a:pt x="503" y="149"/>
                </a:lnTo>
                <a:lnTo>
                  <a:pt x="493" y="152"/>
                </a:lnTo>
                <a:lnTo>
                  <a:pt x="483" y="154"/>
                </a:lnTo>
                <a:lnTo>
                  <a:pt x="469" y="157"/>
                </a:lnTo>
                <a:lnTo>
                  <a:pt x="459" y="157"/>
                </a:lnTo>
                <a:lnTo>
                  <a:pt x="328" y="204"/>
                </a:lnTo>
                <a:lnTo>
                  <a:pt x="330" y="207"/>
                </a:lnTo>
                <a:lnTo>
                  <a:pt x="330" y="210"/>
                </a:lnTo>
                <a:lnTo>
                  <a:pt x="333" y="210"/>
                </a:lnTo>
                <a:lnTo>
                  <a:pt x="333" y="212"/>
                </a:lnTo>
                <a:lnTo>
                  <a:pt x="333" y="215"/>
                </a:lnTo>
                <a:lnTo>
                  <a:pt x="333" y="220"/>
                </a:lnTo>
                <a:lnTo>
                  <a:pt x="333" y="223"/>
                </a:lnTo>
                <a:lnTo>
                  <a:pt x="336" y="225"/>
                </a:lnTo>
                <a:lnTo>
                  <a:pt x="333" y="238"/>
                </a:lnTo>
                <a:lnTo>
                  <a:pt x="328" y="249"/>
                </a:lnTo>
                <a:lnTo>
                  <a:pt x="320" y="254"/>
                </a:lnTo>
                <a:lnTo>
                  <a:pt x="309" y="259"/>
                </a:lnTo>
                <a:lnTo>
                  <a:pt x="296" y="259"/>
                </a:lnTo>
                <a:lnTo>
                  <a:pt x="286" y="262"/>
                </a:lnTo>
                <a:lnTo>
                  <a:pt x="273" y="262"/>
                </a:lnTo>
                <a:lnTo>
                  <a:pt x="262" y="262"/>
                </a:lnTo>
                <a:lnTo>
                  <a:pt x="257" y="262"/>
                </a:lnTo>
                <a:lnTo>
                  <a:pt x="252" y="265"/>
                </a:lnTo>
                <a:lnTo>
                  <a:pt x="247" y="267"/>
                </a:lnTo>
                <a:lnTo>
                  <a:pt x="239" y="270"/>
                </a:lnTo>
                <a:lnTo>
                  <a:pt x="233" y="272"/>
                </a:lnTo>
                <a:lnTo>
                  <a:pt x="228" y="272"/>
                </a:lnTo>
                <a:lnTo>
                  <a:pt x="220" y="275"/>
                </a:lnTo>
                <a:lnTo>
                  <a:pt x="215" y="275"/>
                </a:lnTo>
                <a:lnTo>
                  <a:pt x="202" y="275"/>
                </a:lnTo>
                <a:lnTo>
                  <a:pt x="189" y="275"/>
                </a:lnTo>
                <a:lnTo>
                  <a:pt x="176" y="278"/>
                </a:lnTo>
                <a:lnTo>
                  <a:pt x="160" y="278"/>
                </a:lnTo>
                <a:lnTo>
                  <a:pt x="147" y="280"/>
                </a:lnTo>
                <a:lnTo>
                  <a:pt x="134" y="286"/>
                </a:lnTo>
                <a:lnTo>
                  <a:pt x="121" y="291"/>
                </a:lnTo>
                <a:lnTo>
                  <a:pt x="110" y="296"/>
                </a:lnTo>
                <a:lnTo>
                  <a:pt x="105" y="299"/>
                </a:lnTo>
                <a:lnTo>
                  <a:pt x="100" y="301"/>
                </a:lnTo>
                <a:lnTo>
                  <a:pt x="95" y="304"/>
                </a:lnTo>
                <a:lnTo>
                  <a:pt x="87" y="307"/>
                </a:lnTo>
                <a:lnTo>
                  <a:pt x="81" y="309"/>
                </a:lnTo>
                <a:lnTo>
                  <a:pt x="76" y="309"/>
                </a:lnTo>
                <a:lnTo>
                  <a:pt x="71" y="312"/>
                </a:lnTo>
                <a:lnTo>
                  <a:pt x="63" y="314"/>
                </a:lnTo>
                <a:lnTo>
                  <a:pt x="58" y="317"/>
                </a:lnTo>
                <a:lnTo>
                  <a:pt x="50" y="322"/>
                </a:lnTo>
                <a:lnTo>
                  <a:pt x="42" y="328"/>
                </a:lnTo>
                <a:lnTo>
                  <a:pt x="34" y="333"/>
                </a:lnTo>
                <a:lnTo>
                  <a:pt x="26" y="338"/>
                </a:lnTo>
                <a:lnTo>
                  <a:pt x="18" y="341"/>
                </a:lnTo>
                <a:lnTo>
                  <a:pt x="11" y="343"/>
                </a:lnTo>
                <a:lnTo>
                  <a:pt x="3" y="343"/>
                </a:lnTo>
                <a:lnTo>
                  <a:pt x="3" y="346"/>
                </a:lnTo>
                <a:lnTo>
                  <a:pt x="3" y="349"/>
                </a:lnTo>
                <a:lnTo>
                  <a:pt x="0" y="351"/>
                </a:lnTo>
                <a:lnTo>
                  <a:pt x="0" y="354"/>
                </a:lnTo>
                <a:lnTo>
                  <a:pt x="0" y="356"/>
                </a:lnTo>
                <a:lnTo>
                  <a:pt x="0" y="359"/>
                </a:lnTo>
                <a:lnTo>
                  <a:pt x="0" y="362"/>
                </a:lnTo>
                <a:lnTo>
                  <a:pt x="0" y="364"/>
                </a:lnTo>
                <a:lnTo>
                  <a:pt x="3" y="367"/>
                </a:lnTo>
                <a:lnTo>
                  <a:pt x="5" y="359"/>
                </a:lnTo>
                <a:lnTo>
                  <a:pt x="8" y="354"/>
                </a:lnTo>
                <a:lnTo>
                  <a:pt x="13" y="351"/>
                </a:lnTo>
                <a:lnTo>
                  <a:pt x="18" y="346"/>
                </a:lnTo>
                <a:lnTo>
                  <a:pt x="26" y="343"/>
                </a:lnTo>
                <a:lnTo>
                  <a:pt x="32" y="343"/>
                </a:lnTo>
                <a:lnTo>
                  <a:pt x="39" y="343"/>
                </a:lnTo>
                <a:lnTo>
                  <a:pt x="45" y="346"/>
                </a:lnTo>
                <a:lnTo>
                  <a:pt x="55" y="349"/>
                </a:lnTo>
                <a:lnTo>
                  <a:pt x="66" y="351"/>
                </a:lnTo>
                <a:lnTo>
                  <a:pt x="71" y="356"/>
                </a:lnTo>
                <a:lnTo>
                  <a:pt x="76" y="359"/>
                </a:lnTo>
                <a:lnTo>
                  <a:pt x="81" y="364"/>
                </a:lnTo>
                <a:lnTo>
                  <a:pt x="87" y="370"/>
                </a:lnTo>
                <a:lnTo>
                  <a:pt x="92" y="377"/>
                </a:lnTo>
                <a:lnTo>
                  <a:pt x="100" y="388"/>
                </a:lnTo>
                <a:lnTo>
                  <a:pt x="102" y="393"/>
                </a:lnTo>
                <a:lnTo>
                  <a:pt x="105" y="401"/>
                </a:lnTo>
                <a:lnTo>
                  <a:pt x="105" y="406"/>
                </a:lnTo>
                <a:lnTo>
                  <a:pt x="105" y="411"/>
                </a:lnTo>
                <a:lnTo>
                  <a:pt x="100" y="422"/>
                </a:lnTo>
                <a:lnTo>
                  <a:pt x="92" y="432"/>
                </a:lnTo>
                <a:lnTo>
                  <a:pt x="81" y="443"/>
                </a:lnTo>
                <a:lnTo>
                  <a:pt x="74" y="453"/>
                </a:lnTo>
                <a:lnTo>
                  <a:pt x="66" y="464"/>
                </a:lnTo>
                <a:lnTo>
                  <a:pt x="63" y="480"/>
                </a:lnTo>
                <a:lnTo>
                  <a:pt x="74" y="482"/>
                </a:lnTo>
                <a:lnTo>
                  <a:pt x="84" y="488"/>
                </a:lnTo>
                <a:lnTo>
                  <a:pt x="95" y="490"/>
                </a:lnTo>
                <a:lnTo>
                  <a:pt x="105" y="495"/>
                </a:lnTo>
                <a:lnTo>
                  <a:pt x="115" y="498"/>
                </a:lnTo>
                <a:lnTo>
                  <a:pt x="126" y="501"/>
                </a:lnTo>
                <a:lnTo>
                  <a:pt x="136" y="503"/>
                </a:lnTo>
                <a:lnTo>
                  <a:pt x="147" y="503"/>
                </a:lnTo>
                <a:lnTo>
                  <a:pt x="176" y="493"/>
                </a:lnTo>
                <a:lnTo>
                  <a:pt x="178" y="482"/>
                </a:lnTo>
                <a:lnTo>
                  <a:pt x="181" y="474"/>
                </a:lnTo>
                <a:lnTo>
                  <a:pt x="184" y="464"/>
                </a:lnTo>
                <a:lnTo>
                  <a:pt x="192" y="456"/>
                </a:lnTo>
                <a:lnTo>
                  <a:pt x="197" y="451"/>
                </a:lnTo>
                <a:lnTo>
                  <a:pt x="207" y="443"/>
                </a:lnTo>
                <a:lnTo>
                  <a:pt x="218" y="438"/>
                </a:lnTo>
                <a:lnTo>
                  <a:pt x="228" y="432"/>
                </a:lnTo>
                <a:lnTo>
                  <a:pt x="233" y="432"/>
                </a:lnTo>
                <a:lnTo>
                  <a:pt x="239" y="432"/>
                </a:lnTo>
                <a:lnTo>
                  <a:pt x="244" y="432"/>
                </a:lnTo>
                <a:lnTo>
                  <a:pt x="252" y="435"/>
                </a:lnTo>
                <a:lnTo>
                  <a:pt x="257" y="438"/>
                </a:lnTo>
                <a:lnTo>
                  <a:pt x="262" y="440"/>
                </a:lnTo>
                <a:lnTo>
                  <a:pt x="268" y="440"/>
                </a:lnTo>
                <a:lnTo>
                  <a:pt x="273" y="443"/>
                </a:lnTo>
                <a:lnTo>
                  <a:pt x="278" y="440"/>
                </a:lnTo>
                <a:lnTo>
                  <a:pt x="283" y="438"/>
                </a:lnTo>
                <a:lnTo>
                  <a:pt x="289" y="435"/>
                </a:lnTo>
                <a:lnTo>
                  <a:pt x="291" y="432"/>
                </a:lnTo>
                <a:lnTo>
                  <a:pt x="294" y="430"/>
                </a:lnTo>
                <a:lnTo>
                  <a:pt x="296" y="427"/>
                </a:lnTo>
                <a:lnTo>
                  <a:pt x="296" y="422"/>
                </a:lnTo>
                <a:lnTo>
                  <a:pt x="296" y="414"/>
                </a:lnTo>
                <a:lnTo>
                  <a:pt x="286" y="414"/>
                </a:lnTo>
                <a:lnTo>
                  <a:pt x="275" y="411"/>
                </a:lnTo>
                <a:lnTo>
                  <a:pt x="268" y="409"/>
                </a:lnTo>
                <a:lnTo>
                  <a:pt x="257" y="404"/>
                </a:lnTo>
                <a:lnTo>
                  <a:pt x="249" y="401"/>
                </a:lnTo>
                <a:lnTo>
                  <a:pt x="241" y="396"/>
                </a:lnTo>
                <a:lnTo>
                  <a:pt x="236" y="388"/>
                </a:lnTo>
                <a:lnTo>
                  <a:pt x="226" y="383"/>
                </a:lnTo>
                <a:lnTo>
                  <a:pt x="220" y="383"/>
                </a:lnTo>
                <a:lnTo>
                  <a:pt x="212" y="380"/>
                </a:lnTo>
                <a:lnTo>
                  <a:pt x="205" y="380"/>
                </a:lnTo>
                <a:lnTo>
                  <a:pt x="199" y="380"/>
                </a:lnTo>
                <a:lnTo>
                  <a:pt x="194" y="377"/>
                </a:lnTo>
                <a:lnTo>
                  <a:pt x="189" y="372"/>
                </a:lnTo>
                <a:lnTo>
                  <a:pt x="186" y="367"/>
                </a:lnTo>
                <a:lnTo>
                  <a:pt x="184" y="356"/>
                </a:lnTo>
                <a:lnTo>
                  <a:pt x="186" y="351"/>
                </a:lnTo>
                <a:lnTo>
                  <a:pt x="186" y="349"/>
                </a:lnTo>
                <a:lnTo>
                  <a:pt x="189" y="343"/>
                </a:lnTo>
                <a:lnTo>
                  <a:pt x="192" y="341"/>
                </a:lnTo>
                <a:lnTo>
                  <a:pt x="197" y="338"/>
                </a:lnTo>
                <a:lnTo>
                  <a:pt x="199" y="335"/>
                </a:lnTo>
                <a:lnTo>
                  <a:pt x="205" y="335"/>
                </a:lnTo>
                <a:lnTo>
                  <a:pt x="210" y="333"/>
                </a:lnTo>
                <a:lnTo>
                  <a:pt x="212" y="325"/>
                </a:lnTo>
                <a:lnTo>
                  <a:pt x="218" y="320"/>
                </a:lnTo>
                <a:lnTo>
                  <a:pt x="220" y="314"/>
                </a:lnTo>
                <a:lnTo>
                  <a:pt x="226" y="309"/>
                </a:lnTo>
                <a:lnTo>
                  <a:pt x="231" y="309"/>
                </a:lnTo>
                <a:lnTo>
                  <a:pt x="236" y="307"/>
                </a:lnTo>
                <a:lnTo>
                  <a:pt x="247" y="307"/>
                </a:lnTo>
                <a:lnTo>
                  <a:pt x="257" y="307"/>
                </a:lnTo>
                <a:lnTo>
                  <a:pt x="262" y="307"/>
                </a:lnTo>
                <a:lnTo>
                  <a:pt x="268" y="309"/>
                </a:lnTo>
                <a:lnTo>
                  <a:pt x="270" y="309"/>
                </a:lnTo>
                <a:lnTo>
                  <a:pt x="275" y="312"/>
                </a:lnTo>
                <a:lnTo>
                  <a:pt x="281" y="317"/>
                </a:lnTo>
                <a:lnTo>
                  <a:pt x="283" y="320"/>
                </a:lnTo>
                <a:lnTo>
                  <a:pt x="289" y="322"/>
                </a:lnTo>
                <a:lnTo>
                  <a:pt x="291" y="325"/>
                </a:lnTo>
                <a:lnTo>
                  <a:pt x="296" y="320"/>
                </a:lnTo>
                <a:lnTo>
                  <a:pt x="299" y="317"/>
                </a:lnTo>
                <a:lnTo>
                  <a:pt x="304" y="314"/>
                </a:lnTo>
                <a:lnTo>
                  <a:pt x="307" y="312"/>
                </a:lnTo>
                <a:lnTo>
                  <a:pt x="312" y="312"/>
                </a:lnTo>
                <a:lnTo>
                  <a:pt x="317" y="309"/>
                </a:lnTo>
                <a:lnTo>
                  <a:pt x="323" y="309"/>
                </a:lnTo>
                <a:lnTo>
                  <a:pt x="325" y="307"/>
                </a:lnTo>
                <a:lnTo>
                  <a:pt x="341" y="301"/>
                </a:lnTo>
                <a:lnTo>
                  <a:pt x="357" y="299"/>
                </a:lnTo>
                <a:lnTo>
                  <a:pt x="372" y="296"/>
                </a:lnTo>
                <a:lnTo>
                  <a:pt x="391" y="293"/>
                </a:lnTo>
                <a:lnTo>
                  <a:pt x="406" y="293"/>
                </a:lnTo>
                <a:lnTo>
                  <a:pt x="422" y="293"/>
                </a:lnTo>
                <a:lnTo>
                  <a:pt x="438" y="291"/>
                </a:lnTo>
                <a:lnTo>
                  <a:pt x="456" y="291"/>
                </a:lnTo>
                <a:lnTo>
                  <a:pt x="464" y="288"/>
                </a:lnTo>
                <a:lnTo>
                  <a:pt x="475" y="286"/>
                </a:lnTo>
                <a:lnTo>
                  <a:pt x="485" y="286"/>
                </a:lnTo>
                <a:lnTo>
                  <a:pt x="496" y="283"/>
                </a:lnTo>
                <a:lnTo>
                  <a:pt x="509" y="280"/>
                </a:lnTo>
                <a:lnTo>
                  <a:pt x="519" y="280"/>
                </a:lnTo>
                <a:lnTo>
                  <a:pt x="530" y="278"/>
                </a:lnTo>
                <a:lnTo>
                  <a:pt x="538" y="278"/>
                </a:lnTo>
                <a:lnTo>
                  <a:pt x="545" y="275"/>
                </a:lnTo>
                <a:lnTo>
                  <a:pt x="553" y="272"/>
                </a:lnTo>
                <a:lnTo>
                  <a:pt x="561" y="270"/>
                </a:lnTo>
                <a:lnTo>
                  <a:pt x="569" y="267"/>
                </a:lnTo>
                <a:lnTo>
                  <a:pt x="577" y="265"/>
                </a:lnTo>
                <a:lnTo>
                  <a:pt x="585" y="262"/>
                </a:lnTo>
                <a:lnTo>
                  <a:pt x="595" y="262"/>
                </a:lnTo>
                <a:lnTo>
                  <a:pt x="603" y="259"/>
                </a:lnTo>
                <a:lnTo>
                  <a:pt x="606" y="257"/>
                </a:lnTo>
                <a:lnTo>
                  <a:pt x="608" y="254"/>
                </a:lnTo>
                <a:lnTo>
                  <a:pt x="611" y="254"/>
                </a:lnTo>
                <a:lnTo>
                  <a:pt x="614" y="252"/>
                </a:lnTo>
                <a:lnTo>
                  <a:pt x="616" y="249"/>
                </a:lnTo>
                <a:lnTo>
                  <a:pt x="619" y="246"/>
                </a:lnTo>
                <a:lnTo>
                  <a:pt x="621" y="246"/>
                </a:lnTo>
                <a:lnTo>
                  <a:pt x="624" y="244"/>
                </a:lnTo>
                <a:lnTo>
                  <a:pt x="637" y="241"/>
                </a:lnTo>
                <a:lnTo>
                  <a:pt x="645" y="236"/>
                </a:lnTo>
                <a:lnTo>
                  <a:pt x="650" y="233"/>
                </a:lnTo>
                <a:lnTo>
                  <a:pt x="656" y="228"/>
                </a:lnTo>
                <a:lnTo>
                  <a:pt x="658" y="223"/>
                </a:lnTo>
                <a:lnTo>
                  <a:pt x="658" y="215"/>
                </a:lnTo>
                <a:lnTo>
                  <a:pt x="658" y="207"/>
                </a:lnTo>
                <a:lnTo>
                  <a:pt x="658" y="196"/>
                </a:lnTo>
                <a:lnTo>
                  <a:pt x="648" y="191"/>
                </a:lnTo>
                <a:lnTo>
                  <a:pt x="635" y="189"/>
                </a:lnTo>
                <a:lnTo>
                  <a:pt x="621" y="186"/>
                </a:lnTo>
                <a:lnTo>
                  <a:pt x="608" y="183"/>
                </a:lnTo>
                <a:lnTo>
                  <a:pt x="595" y="181"/>
                </a:lnTo>
                <a:lnTo>
                  <a:pt x="585" y="175"/>
                </a:lnTo>
                <a:lnTo>
                  <a:pt x="580" y="170"/>
                </a:lnTo>
                <a:lnTo>
                  <a:pt x="577" y="168"/>
                </a:lnTo>
                <a:lnTo>
                  <a:pt x="574" y="162"/>
                </a:lnTo>
                <a:lnTo>
                  <a:pt x="574" y="154"/>
                </a:lnTo>
                <a:lnTo>
                  <a:pt x="574" y="149"/>
                </a:lnTo>
                <a:lnTo>
                  <a:pt x="577" y="144"/>
                </a:lnTo>
                <a:lnTo>
                  <a:pt x="580" y="141"/>
                </a:lnTo>
                <a:lnTo>
                  <a:pt x="585" y="136"/>
                </a:lnTo>
                <a:lnTo>
                  <a:pt x="595" y="131"/>
                </a:lnTo>
                <a:lnTo>
                  <a:pt x="608" y="128"/>
                </a:lnTo>
                <a:lnTo>
                  <a:pt x="624" y="128"/>
                </a:lnTo>
                <a:lnTo>
                  <a:pt x="640" y="131"/>
                </a:lnTo>
                <a:lnTo>
                  <a:pt x="656" y="134"/>
                </a:lnTo>
                <a:lnTo>
                  <a:pt x="671" y="136"/>
                </a:lnTo>
                <a:lnTo>
                  <a:pt x="679" y="131"/>
                </a:lnTo>
                <a:lnTo>
                  <a:pt x="690" y="128"/>
                </a:lnTo>
                <a:lnTo>
                  <a:pt x="705" y="126"/>
                </a:lnTo>
                <a:lnTo>
                  <a:pt x="721" y="123"/>
                </a:lnTo>
                <a:lnTo>
                  <a:pt x="737" y="123"/>
                </a:lnTo>
                <a:lnTo>
                  <a:pt x="750" y="120"/>
                </a:lnTo>
                <a:lnTo>
                  <a:pt x="763" y="120"/>
                </a:lnTo>
                <a:lnTo>
                  <a:pt x="774" y="120"/>
                </a:lnTo>
                <a:lnTo>
                  <a:pt x="789" y="115"/>
                </a:lnTo>
                <a:lnTo>
                  <a:pt x="802" y="113"/>
                </a:lnTo>
                <a:lnTo>
                  <a:pt x="818" y="107"/>
                </a:lnTo>
                <a:lnTo>
                  <a:pt x="834" y="105"/>
                </a:lnTo>
                <a:lnTo>
                  <a:pt x="847" y="99"/>
                </a:lnTo>
                <a:lnTo>
                  <a:pt x="863" y="97"/>
                </a:lnTo>
                <a:lnTo>
                  <a:pt x="878" y="92"/>
                </a:lnTo>
                <a:lnTo>
                  <a:pt x="894" y="86"/>
                </a:lnTo>
                <a:lnTo>
                  <a:pt x="910" y="84"/>
                </a:lnTo>
                <a:lnTo>
                  <a:pt x="928" y="81"/>
                </a:lnTo>
                <a:lnTo>
                  <a:pt x="947" y="84"/>
                </a:lnTo>
                <a:lnTo>
                  <a:pt x="965" y="86"/>
                </a:lnTo>
                <a:lnTo>
                  <a:pt x="983" y="89"/>
                </a:lnTo>
                <a:lnTo>
                  <a:pt x="1002" y="94"/>
                </a:lnTo>
                <a:lnTo>
                  <a:pt x="1020" y="102"/>
                </a:lnTo>
                <a:lnTo>
                  <a:pt x="1036" y="107"/>
                </a:lnTo>
                <a:lnTo>
                  <a:pt x="1062" y="107"/>
                </a:lnTo>
                <a:lnTo>
                  <a:pt x="1091" y="107"/>
                </a:lnTo>
                <a:lnTo>
                  <a:pt x="1117" y="110"/>
                </a:lnTo>
                <a:lnTo>
                  <a:pt x="1146" y="110"/>
                </a:lnTo>
                <a:lnTo>
                  <a:pt x="1175" y="107"/>
                </a:lnTo>
                <a:lnTo>
                  <a:pt x="1201" y="107"/>
                </a:lnTo>
                <a:lnTo>
                  <a:pt x="1227" y="102"/>
                </a:lnTo>
                <a:lnTo>
                  <a:pt x="1256" y="94"/>
                </a:lnTo>
                <a:lnTo>
                  <a:pt x="1259" y="94"/>
                </a:lnTo>
                <a:lnTo>
                  <a:pt x="1264" y="94"/>
                </a:lnTo>
                <a:lnTo>
                  <a:pt x="1266" y="94"/>
                </a:lnTo>
                <a:lnTo>
                  <a:pt x="1269" y="94"/>
                </a:lnTo>
                <a:lnTo>
                  <a:pt x="1274" y="94"/>
                </a:lnTo>
                <a:lnTo>
                  <a:pt x="1277" y="94"/>
                </a:lnTo>
                <a:lnTo>
                  <a:pt x="1280" y="94"/>
                </a:lnTo>
                <a:lnTo>
                  <a:pt x="1285" y="94"/>
                </a:lnTo>
                <a:lnTo>
                  <a:pt x="1295" y="92"/>
                </a:lnTo>
                <a:lnTo>
                  <a:pt x="1303" y="86"/>
                </a:lnTo>
                <a:lnTo>
                  <a:pt x="1314" y="84"/>
                </a:lnTo>
                <a:lnTo>
                  <a:pt x="1321" y="84"/>
                </a:lnTo>
                <a:lnTo>
                  <a:pt x="1329" y="81"/>
                </a:lnTo>
                <a:lnTo>
                  <a:pt x="1337" y="78"/>
                </a:lnTo>
                <a:lnTo>
                  <a:pt x="1348" y="78"/>
                </a:lnTo>
                <a:lnTo>
                  <a:pt x="1358" y="78"/>
                </a:lnTo>
                <a:lnTo>
                  <a:pt x="1366" y="76"/>
                </a:lnTo>
                <a:lnTo>
                  <a:pt x="1377" y="73"/>
                </a:lnTo>
                <a:lnTo>
                  <a:pt x="1384" y="71"/>
                </a:lnTo>
                <a:lnTo>
                  <a:pt x="1392" y="68"/>
                </a:lnTo>
                <a:lnTo>
                  <a:pt x="1400" y="65"/>
                </a:lnTo>
                <a:lnTo>
                  <a:pt x="1408" y="65"/>
                </a:lnTo>
                <a:lnTo>
                  <a:pt x="1416" y="68"/>
                </a:lnTo>
                <a:lnTo>
                  <a:pt x="1426" y="71"/>
                </a:lnTo>
                <a:lnTo>
                  <a:pt x="1434" y="68"/>
                </a:lnTo>
                <a:lnTo>
                  <a:pt x="1445" y="65"/>
                </a:lnTo>
                <a:lnTo>
                  <a:pt x="1455" y="65"/>
                </a:lnTo>
                <a:lnTo>
                  <a:pt x="1463" y="65"/>
                </a:lnTo>
                <a:lnTo>
                  <a:pt x="1474" y="65"/>
                </a:lnTo>
                <a:lnTo>
                  <a:pt x="1484" y="65"/>
                </a:lnTo>
                <a:lnTo>
                  <a:pt x="1494" y="65"/>
                </a:lnTo>
                <a:lnTo>
                  <a:pt x="1502" y="65"/>
                </a:lnTo>
                <a:lnTo>
                  <a:pt x="1539" y="52"/>
                </a:lnTo>
                <a:lnTo>
                  <a:pt x="1550" y="50"/>
                </a:lnTo>
                <a:lnTo>
                  <a:pt x="1560" y="47"/>
                </a:lnTo>
                <a:lnTo>
                  <a:pt x="1571" y="47"/>
                </a:lnTo>
                <a:lnTo>
                  <a:pt x="1581" y="47"/>
                </a:lnTo>
                <a:lnTo>
                  <a:pt x="1591" y="44"/>
                </a:lnTo>
                <a:lnTo>
                  <a:pt x="1602" y="44"/>
                </a:lnTo>
                <a:lnTo>
                  <a:pt x="1612" y="42"/>
                </a:lnTo>
                <a:lnTo>
                  <a:pt x="1623" y="39"/>
                </a:lnTo>
                <a:lnTo>
                  <a:pt x="1636" y="36"/>
                </a:lnTo>
                <a:lnTo>
                  <a:pt x="1649" y="36"/>
                </a:lnTo>
                <a:lnTo>
                  <a:pt x="1662" y="36"/>
                </a:lnTo>
                <a:lnTo>
                  <a:pt x="1675" y="39"/>
                </a:lnTo>
                <a:lnTo>
                  <a:pt x="1686" y="39"/>
                </a:lnTo>
                <a:lnTo>
                  <a:pt x="1696" y="34"/>
                </a:lnTo>
                <a:lnTo>
                  <a:pt x="1704" y="29"/>
                </a:lnTo>
                <a:lnTo>
                  <a:pt x="1709" y="16"/>
                </a:lnTo>
                <a:lnTo>
                  <a:pt x="1707" y="16"/>
                </a:lnTo>
                <a:lnTo>
                  <a:pt x="1704" y="16"/>
                </a:lnTo>
                <a:lnTo>
                  <a:pt x="1702" y="13"/>
                </a:lnTo>
                <a:lnTo>
                  <a:pt x="1699" y="13"/>
                </a:lnTo>
                <a:lnTo>
                  <a:pt x="1696" y="13"/>
                </a:lnTo>
                <a:lnTo>
                  <a:pt x="1694" y="10"/>
                </a:lnTo>
                <a:lnTo>
                  <a:pt x="1691" y="10"/>
                </a:lnTo>
                <a:lnTo>
                  <a:pt x="1668" y="10"/>
                </a:lnTo>
                <a:lnTo>
                  <a:pt x="1647" y="13"/>
                </a:lnTo>
                <a:lnTo>
                  <a:pt x="1623" y="16"/>
                </a:lnTo>
                <a:lnTo>
                  <a:pt x="1599" y="18"/>
                </a:lnTo>
                <a:lnTo>
                  <a:pt x="1576" y="18"/>
                </a:lnTo>
                <a:lnTo>
                  <a:pt x="1552" y="18"/>
                </a:lnTo>
                <a:lnTo>
                  <a:pt x="1531" y="18"/>
                </a:lnTo>
                <a:lnTo>
                  <a:pt x="1508" y="13"/>
                </a:lnTo>
                <a:close/>
              </a:path>
            </a:pathLst>
          </a:custGeom>
          <a:solidFill>
            <a:srgbClr val="000000"/>
          </a:solidFill>
          <a:ln w="9525">
            <a:noFill/>
            <a:round/>
            <a:headEnd/>
            <a:tailEnd/>
          </a:ln>
        </p:spPr>
        <p:txBody>
          <a:bodyPr/>
          <a:lstStyle/>
          <a:p>
            <a:pPr>
              <a:defRPr/>
            </a:pPr>
            <a:endParaRPr lang="de-DE" sz="1800"/>
          </a:p>
        </p:txBody>
      </p:sp>
      <p:sp>
        <p:nvSpPr>
          <p:cNvPr id="1085" name="Freeform 69">
            <a:extLst>
              <a:ext uri="{FF2B5EF4-FFF2-40B4-BE49-F238E27FC236}">
                <a16:creationId xmlns="" xmlns:a16="http://schemas.microsoft.com/office/drawing/2014/main" id="{41ED9E87-5239-B3AC-7D92-6C2CC363E7C3}"/>
              </a:ext>
            </a:extLst>
          </p:cNvPr>
          <p:cNvSpPr>
            <a:spLocks noEditPoints="1"/>
          </p:cNvSpPr>
          <p:nvPr/>
        </p:nvSpPr>
        <p:spPr bwMode="auto">
          <a:xfrm>
            <a:off x="-35983" y="554039"/>
            <a:ext cx="3774017" cy="3292475"/>
          </a:xfrm>
          <a:custGeom>
            <a:avLst/>
            <a:gdLst>
              <a:gd name="T0" fmla="*/ 1939925 w 1783"/>
              <a:gd name="T1" fmla="*/ 195263 h 2074"/>
              <a:gd name="T2" fmla="*/ 2309813 w 1783"/>
              <a:gd name="T3" fmla="*/ 512763 h 2074"/>
              <a:gd name="T4" fmla="*/ 2106613 w 1783"/>
              <a:gd name="T5" fmla="*/ 595313 h 2074"/>
              <a:gd name="T6" fmla="*/ 2165350 w 1783"/>
              <a:gd name="T7" fmla="*/ 915988 h 2074"/>
              <a:gd name="T8" fmla="*/ 1939925 w 1783"/>
              <a:gd name="T9" fmla="*/ 708025 h 2074"/>
              <a:gd name="T10" fmla="*/ 1706563 w 1783"/>
              <a:gd name="T11" fmla="*/ 679450 h 2074"/>
              <a:gd name="T12" fmla="*/ 1673225 w 1783"/>
              <a:gd name="T13" fmla="*/ 1095375 h 2074"/>
              <a:gd name="T14" fmla="*/ 1549400 w 1783"/>
              <a:gd name="T15" fmla="*/ 1228725 h 2074"/>
              <a:gd name="T16" fmla="*/ 1316038 w 1783"/>
              <a:gd name="T17" fmla="*/ 1498600 h 2074"/>
              <a:gd name="T18" fmla="*/ 1349375 w 1783"/>
              <a:gd name="T19" fmla="*/ 1657350 h 2074"/>
              <a:gd name="T20" fmla="*/ 1341438 w 1783"/>
              <a:gd name="T21" fmla="*/ 2339975 h 2074"/>
              <a:gd name="T22" fmla="*/ 1624013 w 1783"/>
              <a:gd name="T23" fmla="*/ 2530475 h 2074"/>
              <a:gd name="T24" fmla="*/ 2293938 w 1783"/>
              <a:gd name="T25" fmla="*/ 2714625 h 2074"/>
              <a:gd name="T26" fmla="*/ 2797175 w 1783"/>
              <a:gd name="T27" fmla="*/ 2851150 h 2074"/>
              <a:gd name="T28" fmla="*/ 1836738 w 1783"/>
              <a:gd name="T29" fmla="*/ 2676525 h 2074"/>
              <a:gd name="T30" fmla="*/ 941388 w 1783"/>
              <a:gd name="T31" fmla="*/ 2697163 h 2074"/>
              <a:gd name="T32" fmla="*/ 338138 w 1783"/>
              <a:gd name="T33" fmla="*/ 2909888 h 2074"/>
              <a:gd name="T34" fmla="*/ 392113 w 1783"/>
              <a:gd name="T35" fmla="*/ 17463 h 2074"/>
              <a:gd name="T36" fmla="*/ 179388 w 1783"/>
              <a:gd name="T37" fmla="*/ 195263 h 2074"/>
              <a:gd name="T38" fmla="*/ 736600 w 1783"/>
              <a:gd name="T39" fmla="*/ 238125 h 2074"/>
              <a:gd name="T40" fmla="*/ 615950 w 1783"/>
              <a:gd name="T41" fmla="*/ 428625 h 2074"/>
              <a:gd name="T42" fmla="*/ 196850 w 1783"/>
              <a:gd name="T43" fmla="*/ 546100 h 2074"/>
              <a:gd name="T44" fmla="*/ 587375 w 1783"/>
              <a:gd name="T45" fmla="*/ 762000 h 2074"/>
              <a:gd name="T46" fmla="*/ 233363 w 1783"/>
              <a:gd name="T47" fmla="*/ 787400 h 2074"/>
              <a:gd name="T48" fmla="*/ 487363 w 1783"/>
              <a:gd name="T49" fmla="*/ 1216025 h 2074"/>
              <a:gd name="T50" fmla="*/ 762000 w 1783"/>
              <a:gd name="T51" fmla="*/ 1685925 h 2074"/>
              <a:gd name="T52" fmla="*/ 461963 w 1783"/>
              <a:gd name="T53" fmla="*/ 1570038 h 2074"/>
              <a:gd name="T54" fmla="*/ 633413 w 1783"/>
              <a:gd name="T55" fmla="*/ 1985963 h 2074"/>
              <a:gd name="T56" fmla="*/ 990600 w 1783"/>
              <a:gd name="T57" fmla="*/ 2135188 h 2074"/>
              <a:gd name="T58" fmla="*/ 908050 w 1783"/>
              <a:gd name="T59" fmla="*/ 1878013 h 2074"/>
              <a:gd name="T60" fmla="*/ 1054100 w 1783"/>
              <a:gd name="T61" fmla="*/ 1590675 h 2074"/>
              <a:gd name="T62" fmla="*/ 833438 w 1783"/>
              <a:gd name="T63" fmla="*/ 1624013 h 2074"/>
              <a:gd name="T64" fmla="*/ 1069975 w 1783"/>
              <a:gd name="T65" fmla="*/ 1439863 h 2074"/>
              <a:gd name="T66" fmla="*/ 1049338 w 1783"/>
              <a:gd name="T67" fmla="*/ 1103313 h 2074"/>
              <a:gd name="T68" fmla="*/ 833438 w 1783"/>
              <a:gd name="T69" fmla="*/ 1054100 h 2074"/>
              <a:gd name="T70" fmla="*/ 795338 w 1783"/>
              <a:gd name="T71" fmla="*/ 920750 h 2074"/>
              <a:gd name="T72" fmla="*/ 1154113 w 1783"/>
              <a:gd name="T73" fmla="*/ 682625 h 2074"/>
              <a:gd name="T74" fmla="*/ 1395413 w 1783"/>
              <a:gd name="T75" fmla="*/ 862013 h 2074"/>
              <a:gd name="T76" fmla="*/ 1419225 w 1783"/>
              <a:gd name="T77" fmla="*/ 466725 h 2074"/>
              <a:gd name="T78" fmla="*/ 1144588 w 1783"/>
              <a:gd name="T79" fmla="*/ 561975 h 2074"/>
              <a:gd name="T80" fmla="*/ 966788 w 1783"/>
              <a:gd name="T81" fmla="*/ 382588 h 2074"/>
              <a:gd name="T82" fmla="*/ 1331913 w 1783"/>
              <a:gd name="T83" fmla="*/ 153988 h 2074"/>
              <a:gd name="T84" fmla="*/ 1074738 w 1783"/>
              <a:gd name="T85" fmla="*/ 92075 h 2074"/>
              <a:gd name="T86" fmla="*/ 987425 w 1783"/>
              <a:gd name="T87" fmla="*/ 2314575 h 2074"/>
              <a:gd name="T88" fmla="*/ 936625 w 1783"/>
              <a:gd name="T89" fmla="*/ 2519363 h 2074"/>
              <a:gd name="T90" fmla="*/ 407988 w 1783"/>
              <a:gd name="T91" fmla="*/ 2722563 h 2074"/>
              <a:gd name="T92" fmla="*/ 479425 w 1783"/>
              <a:gd name="T93" fmla="*/ 2751138 h 2074"/>
              <a:gd name="T94" fmla="*/ 433388 w 1783"/>
              <a:gd name="T95" fmla="*/ 2684463 h 2074"/>
              <a:gd name="T96" fmla="*/ 641350 w 1783"/>
              <a:gd name="T97" fmla="*/ 2668588 h 2074"/>
              <a:gd name="T98" fmla="*/ 715963 w 1783"/>
              <a:gd name="T99" fmla="*/ 2668588 h 2074"/>
              <a:gd name="T100" fmla="*/ 649288 w 1783"/>
              <a:gd name="T101" fmla="*/ 2547938 h 2074"/>
              <a:gd name="T102" fmla="*/ 533400 w 1783"/>
              <a:gd name="T103" fmla="*/ 2014538 h 2074"/>
              <a:gd name="T104" fmla="*/ 661988 w 1783"/>
              <a:gd name="T105" fmla="*/ 2681288 h 2074"/>
              <a:gd name="T106" fmla="*/ 638175 w 1783"/>
              <a:gd name="T107" fmla="*/ 2647950 h 2074"/>
              <a:gd name="T108" fmla="*/ 520700 w 1783"/>
              <a:gd name="T109" fmla="*/ 2493963 h 2074"/>
              <a:gd name="T110" fmla="*/ 458788 w 1783"/>
              <a:gd name="T111" fmla="*/ 2298700 h 2074"/>
              <a:gd name="T112" fmla="*/ 192088 w 1783"/>
              <a:gd name="T113" fmla="*/ 928688 h 2074"/>
              <a:gd name="T114" fmla="*/ 192088 w 1783"/>
              <a:gd name="T115" fmla="*/ 928688 h 2074"/>
              <a:gd name="T116" fmla="*/ 171450 w 1783"/>
              <a:gd name="T117" fmla="*/ 1639888 h 2074"/>
              <a:gd name="T118" fmla="*/ 217488 w 1783"/>
              <a:gd name="T119" fmla="*/ 1577975 h 2074"/>
              <a:gd name="T120" fmla="*/ 66675 w 1783"/>
              <a:gd name="T121" fmla="*/ 1231900 h 2074"/>
              <a:gd name="T122" fmla="*/ 1216025 w 1783"/>
              <a:gd name="T123" fmla="*/ 1082675 h 20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83" h="2074">
                <a:moveTo>
                  <a:pt x="732" y="8"/>
                </a:moveTo>
                <a:lnTo>
                  <a:pt x="745" y="3"/>
                </a:lnTo>
                <a:lnTo>
                  <a:pt x="756" y="0"/>
                </a:lnTo>
                <a:lnTo>
                  <a:pt x="766" y="0"/>
                </a:lnTo>
                <a:lnTo>
                  <a:pt x="776" y="3"/>
                </a:lnTo>
                <a:lnTo>
                  <a:pt x="787" y="8"/>
                </a:lnTo>
                <a:lnTo>
                  <a:pt x="797" y="11"/>
                </a:lnTo>
                <a:lnTo>
                  <a:pt x="811" y="13"/>
                </a:lnTo>
                <a:lnTo>
                  <a:pt x="821" y="16"/>
                </a:lnTo>
                <a:lnTo>
                  <a:pt x="873" y="16"/>
                </a:lnTo>
                <a:lnTo>
                  <a:pt x="889" y="18"/>
                </a:lnTo>
                <a:lnTo>
                  <a:pt x="902" y="21"/>
                </a:lnTo>
                <a:lnTo>
                  <a:pt x="915" y="24"/>
                </a:lnTo>
                <a:lnTo>
                  <a:pt x="929" y="29"/>
                </a:lnTo>
                <a:lnTo>
                  <a:pt x="942" y="34"/>
                </a:lnTo>
                <a:lnTo>
                  <a:pt x="957" y="39"/>
                </a:lnTo>
                <a:lnTo>
                  <a:pt x="973" y="42"/>
                </a:lnTo>
                <a:lnTo>
                  <a:pt x="989" y="42"/>
                </a:lnTo>
                <a:lnTo>
                  <a:pt x="991" y="45"/>
                </a:lnTo>
                <a:lnTo>
                  <a:pt x="997" y="50"/>
                </a:lnTo>
                <a:lnTo>
                  <a:pt x="999" y="53"/>
                </a:lnTo>
                <a:lnTo>
                  <a:pt x="1002" y="58"/>
                </a:lnTo>
                <a:lnTo>
                  <a:pt x="1005" y="60"/>
                </a:lnTo>
                <a:lnTo>
                  <a:pt x="1007" y="63"/>
                </a:lnTo>
                <a:lnTo>
                  <a:pt x="1010" y="68"/>
                </a:lnTo>
                <a:lnTo>
                  <a:pt x="1010" y="71"/>
                </a:lnTo>
                <a:lnTo>
                  <a:pt x="1015" y="74"/>
                </a:lnTo>
                <a:lnTo>
                  <a:pt x="1023" y="76"/>
                </a:lnTo>
                <a:lnTo>
                  <a:pt x="1031" y="84"/>
                </a:lnTo>
                <a:lnTo>
                  <a:pt x="1039" y="92"/>
                </a:lnTo>
                <a:lnTo>
                  <a:pt x="1047" y="100"/>
                </a:lnTo>
                <a:lnTo>
                  <a:pt x="1054" y="108"/>
                </a:lnTo>
                <a:lnTo>
                  <a:pt x="1062" y="115"/>
                </a:lnTo>
                <a:lnTo>
                  <a:pt x="1065" y="118"/>
                </a:lnTo>
                <a:lnTo>
                  <a:pt x="1088" y="121"/>
                </a:lnTo>
                <a:lnTo>
                  <a:pt x="1112" y="123"/>
                </a:lnTo>
                <a:lnTo>
                  <a:pt x="1136" y="129"/>
                </a:lnTo>
                <a:lnTo>
                  <a:pt x="1162" y="131"/>
                </a:lnTo>
                <a:lnTo>
                  <a:pt x="1188" y="131"/>
                </a:lnTo>
                <a:lnTo>
                  <a:pt x="1212" y="129"/>
                </a:lnTo>
                <a:lnTo>
                  <a:pt x="1222" y="123"/>
                </a:lnTo>
                <a:lnTo>
                  <a:pt x="1233" y="121"/>
                </a:lnTo>
                <a:lnTo>
                  <a:pt x="1243" y="113"/>
                </a:lnTo>
                <a:lnTo>
                  <a:pt x="1254" y="105"/>
                </a:lnTo>
                <a:lnTo>
                  <a:pt x="1267" y="105"/>
                </a:lnTo>
                <a:lnTo>
                  <a:pt x="1267" y="97"/>
                </a:lnTo>
                <a:lnTo>
                  <a:pt x="1303" y="97"/>
                </a:lnTo>
                <a:lnTo>
                  <a:pt x="1303" y="102"/>
                </a:lnTo>
                <a:lnTo>
                  <a:pt x="1303" y="105"/>
                </a:lnTo>
                <a:lnTo>
                  <a:pt x="1306" y="105"/>
                </a:lnTo>
                <a:lnTo>
                  <a:pt x="1309" y="105"/>
                </a:lnTo>
                <a:lnTo>
                  <a:pt x="1309" y="108"/>
                </a:lnTo>
                <a:lnTo>
                  <a:pt x="1309" y="113"/>
                </a:lnTo>
                <a:lnTo>
                  <a:pt x="1314" y="113"/>
                </a:lnTo>
                <a:lnTo>
                  <a:pt x="1319" y="118"/>
                </a:lnTo>
                <a:lnTo>
                  <a:pt x="1324" y="126"/>
                </a:lnTo>
                <a:lnTo>
                  <a:pt x="1332" y="136"/>
                </a:lnTo>
                <a:lnTo>
                  <a:pt x="1348" y="163"/>
                </a:lnTo>
                <a:lnTo>
                  <a:pt x="1361" y="192"/>
                </a:lnTo>
                <a:lnTo>
                  <a:pt x="1377" y="223"/>
                </a:lnTo>
                <a:lnTo>
                  <a:pt x="1387" y="249"/>
                </a:lnTo>
                <a:lnTo>
                  <a:pt x="1398" y="273"/>
                </a:lnTo>
                <a:lnTo>
                  <a:pt x="1400" y="286"/>
                </a:lnTo>
                <a:lnTo>
                  <a:pt x="1406" y="286"/>
                </a:lnTo>
                <a:lnTo>
                  <a:pt x="1408" y="289"/>
                </a:lnTo>
                <a:lnTo>
                  <a:pt x="1414" y="289"/>
                </a:lnTo>
                <a:lnTo>
                  <a:pt x="1416" y="289"/>
                </a:lnTo>
                <a:lnTo>
                  <a:pt x="1421" y="291"/>
                </a:lnTo>
                <a:lnTo>
                  <a:pt x="1424" y="291"/>
                </a:lnTo>
                <a:lnTo>
                  <a:pt x="1429" y="294"/>
                </a:lnTo>
                <a:lnTo>
                  <a:pt x="1435" y="294"/>
                </a:lnTo>
                <a:lnTo>
                  <a:pt x="1437" y="296"/>
                </a:lnTo>
                <a:lnTo>
                  <a:pt x="1440" y="299"/>
                </a:lnTo>
                <a:lnTo>
                  <a:pt x="1442" y="302"/>
                </a:lnTo>
                <a:lnTo>
                  <a:pt x="1445" y="302"/>
                </a:lnTo>
                <a:lnTo>
                  <a:pt x="1448" y="304"/>
                </a:lnTo>
                <a:lnTo>
                  <a:pt x="1450" y="307"/>
                </a:lnTo>
                <a:lnTo>
                  <a:pt x="1453" y="307"/>
                </a:lnTo>
                <a:lnTo>
                  <a:pt x="1455" y="307"/>
                </a:lnTo>
                <a:lnTo>
                  <a:pt x="1455" y="323"/>
                </a:lnTo>
                <a:lnTo>
                  <a:pt x="1461" y="344"/>
                </a:lnTo>
                <a:lnTo>
                  <a:pt x="1466" y="362"/>
                </a:lnTo>
                <a:lnTo>
                  <a:pt x="1471" y="383"/>
                </a:lnTo>
                <a:lnTo>
                  <a:pt x="1476" y="404"/>
                </a:lnTo>
                <a:lnTo>
                  <a:pt x="1484" y="422"/>
                </a:lnTo>
                <a:lnTo>
                  <a:pt x="1492" y="438"/>
                </a:lnTo>
                <a:lnTo>
                  <a:pt x="1497" y="454"/>
                </a:lnTo>
                <a:lnTo>
                  <a:pt x="1487" y="446"/>
                </a:lnTo>
                <a:lnTo>
                  <a:pt x="1479" y="438"/>
                </a:lnTo>
                <a:lnTo>
                  <a:pt x="1471" y="430"/>
                </a:lnTo>
                <a:lnTo>
                  <a:pt x="1466" y="422"/>
                </a:lnTo>
                <a:lnTo>
                  <a:pt x="1461" y="412"/>
                </a:lnTo>
                <a:lnTo>
                  <a:pt x="1455" y="401"/>
                </a:lnTo>
                <a:lnTo>
                  <a:pt x="1450" y="393"/>
                </a:lnTo>
                <a:lnTo>
                  <a:pt x="1442" y="383"/>
                </a:lnTo>
                <a:lnTo>
                  <a:pt x="1442" y="370"/>
                </a:lnTo>
                <a:lnTo>
                  <a:pt x="1437" y="370"/>
                </a:lnTo>
                <a:lnTo>
                  <a:pt x="1429" y="370"/>
                </a:lnTo>
                <a:lnTo>
                  <a:pt x="1424" y="367"/>
                </a:lnTo>
                <a:lnTo>
                  <a:pt x="1416" y="367"/>
                </a:lnTo>
                <a:lnTo>
                  <a:pt x="1411" y="365"/>
                </a:lnTo>
                <a:lnTo>
                  <a:pt x="1403" y="365"/>
                </a:lnTo>
                <a:lnTo>
                  <a:pt x="1398" y="362"/>
                </a:lnTo>
                <a:lnTo>
                  <a:pt x="1393" y="362"/>
                </a:lnTo>
                <a:lnTo>
                  <a:pt x="1390" y="367"/>
                </a:lnTo>
                <a:lnTo>
                  <a:pt x="1387" y="370"/>
                </a:lnTo>
                <a:lnTo>
                  <a:pt x="1385" y="372"/>
                </a:lnTo>
                <a:lnTo>
                  <a:pt x="1385" y="378"/>
                </a:lnTo>
                <a:lnTo>
                  <a:pt x="1382" y="380"/>
                </a:lnTo>
                <a:lnTo>
                  <a:pt x="1382" y="386"/>
                </a:lnTo>
                <a:lnTo>
                  <a:pt x="1382" y="388"/>
                </a:lnTo>
                <a:lnTo>
                  <a:pt x="1382" y="393"/>
                </a:lnTo>
                <a:lnTo>
                  <a:pt x="1374" y="393"/>
                </a:lnTo>
                <a:lnTo>
                  <a:pt x="1369" y="396"/>
                </a:lnTo>
                <a:lnTo>
                  <a:pt x="1361" y="396"/>
                </a:lnTo>
                <a:lnTo>
                  <a:pt x="1353" y="396"/>
                </a:lnTo>
                <a:lnTo>
                  <a:pt x="1345" y="396"/>
                </a:lnTo>
                <a:lnTo>
                  <a:pt x="1340" y="399"/>
                </a:lnTo>
                <a:lnTo>
                  <a:pt x="1332" y="399"/>
                </a:lnTo>
                <a:lnTo>
                  <a:pt x="1327" y="399"/>
                </a:lnTo>
                <a:lnTo>
                  <a:pt x="1327" y="375"/>
                </a:lnTo>
                <a:lnTo>
                  <a:pt x="1322" y="354"/>
                </a:lnTo>
                <a:lnTo>
                  <a:pt x="1317" y="333"/>
                </a:lnTo>
                <a:lnTo>
                  <a:pt x="1309" y="317"/>
                </a:lnTo>
                <a:lnTo>
                  <a:pt x="1301" y="302"/>
                </a:lnTo>
                <a:lnTo>
                  <a:pt x="1288" y="289"/>
                </a:lnTo>
                <a:lnTo>
                  <a:pt x="1275" y="273"/>
                </a:lnTo>
                <a:lnTo>
                  <a:pt x="1261" y="257"/>
                </a:lnTo>
                <a:lnTo>
                  <a:pt x="1254" y="257"/>
                </a:lnTo>
                <a:lnTo>
                  <a:pt x="1246" y="257"/>
                </a:lnTo>
                <a:lnTo>
                  <a:pt x="1238" y="254"/>
                </a:lnTo>
                <a:lnTo>
                  <a:pt x="1230" y="252"/>
                </a:lnTo>
                <a:lnTo>
                  <a:pt x="1222" y="249"/>
                </a:lnTo>
                <a:lnTo>
                  <a:pt x="1214" y="247"/>
                </a:lnTo>
                <a:lnTo>
                  <a:pt x="1206" y="244"/>
                </a:lnTo>
                <a:lnTo>
                  <a:pt x="1199" y="244"/>
                </a:lnTo>
                <a:lnTo>
                  <a:pt x="1191" y="231"/>
                </a:lnTo>
                <a:lnTo>
                  <a:pt x="1170" y="231"/>
                </a:lnTo>
                <a:lnTo>
                  <a:pt x="1170" y="228"/>
                </a:lnTo>
                <a:lnTo>
                  <a:pt x="1167" y="226"/>
                </a:lnTo>
                <a:lnTo>
                  <a:pt x="1164" y="223"/>
                </a:lnTo>
                <a:lnTo>
                  <a:pt x="1162" y="220"/>
                </a:lnTo>
                <a:lnTo>
                  <a:pt x="1159" y="220"/>
                </a:lnTo>
                <a:lnTo>
                  <a:pt x="1157" y="218"/>
                </a:lnTo>
                <a:lnTo>
                  <a:pt x="1151" y="218"/>
                </a:lnTo>
                <a:lnTo>
                  <a:pt x="1149" y="218"/>
                </a:lnTo>
                <a:lnTo>
                  <a:pt x="1151" y="244"/>
                </a:lnTo>
                <a:lnTo>
                  <a:pt x="1159" y="270"/>
                </a:lnTo>
                <a:lnTo>
                  <a:pt x="1170" y="294"/>
                </a:lnTo>
                <a:lnTo>
                  <a:pt x="1183" y="317"/>
                </a:lnTo>
                <a:lnTo>
                  <a:pt x="1201" y="338"/>
                </a:lnTo>
                <a:lnTo>
                  <a:pt x="1220" y="359"/>
                </a:lnTo>
                <a:lnTo>
                  <a:pt x="1241" y="380"/>
                </a:lnTo>
                <a:lnTo>
                  <a:pt x="1261" y="401"/>
                </a:lnTo>
                <a:lnTo>
                  <a:pt x="1301" y="441"/>
                </a:lnTo>
                <a:lnTo>
                  <a:pt x="1338" y="483"/>
                </a:lnTo>
                <a:lnTo>
                  <a:pt x="1351" y="504"/>
                </a:lnTo>
                <a:lnTo>
                  <a:pt x="1361" y="527"/>
                </a:lnTo>
                <a:lnTo>
                  <a:pt x="1369" y="551"/>
                </a:lnTo>
                <a:lnTo>
                  <a:pt x="1372" y="580"/>
                </a:lnTo>
                <a:lnTo>
                  <a:pt x="1366" y="577"/>
                </a:lnTo>
                <a:lnTo>
                  <a:pt x="1364" y="577"/>
                </a:lnTo>
                <a:lnTo>
                  <a:pt x="1361" y="574"/>
                </a:lnTo>
                <a:lnTo>
                  <a:pt x="1358" y="572"/>
                </a:lnTo>
                <a:lnTo>
                  <a:pt x="1358" y="566"/>
                </a:lnTo>
                <a:lnTo>
                  <a:pt x="1358" y="564"/>
                </a:lnTo>
                <a:lnTo>
                  <a:pt x="1358" y="561"/>
                </a:lnTo>
                <a:lnTo>
                  <a:pt x="1358" y="559"/>
                </a:lnTo>
                <a:lnTo>
                  <a:pt x="1348" y="551"/>
                </a:lnTo>
                <a:lnTo>
                  <a:pt x="1340" y="543"/>
                </a:lnTo>
                <a:lnTo>
                  <a:pt x="1332" y="535"/>
                </a:lnTo>
                <a:lnTo>
                  <a:pt x="1322" y="525"/>
                </a:lnTo>
                <a:lnTo>
                  <a:pt x="1314" y="517"/>
                </a:lnTo>
                <a:lnTo>
                  <a:pt x="1306" y="509"/>
                </a:lnTo>
                <a:lnTo>
                  <a:pt x="1298" y="504"/>
                </a:lnTo>
                <a:lnTo>
                  <a:pt x="1288" y="501"/>
                </a:lnTo>
                <a:lnTo>
                  <a:pt x="1288" y="504"/>
                </a:lnTo>
                <a:lnTo>
                  <a:pt x="1285" y="509"/>
                </a:lnTo>
                <a:lnTo>
                  <a:pt x="1285" y="511"/>
                </a:lnTo>
                <a:lnTo>
                  <a:pt x="1282" y="517"/>
                </a:lnTo>
                <a:lnTo>
                  <a:pt x="1280" y="519"/>
                </a:lnTo>
                <a:lnTo>
                  <a:pt x="1277" y="525"/>
                </a:lnTo>
                <a:lnTo>
                  <a:pt x="1275" y="527"/>
                </a:lnTo>
                <a:lnTo>
                  <a:pt x="1275" y="530"/>
                </a:lnTo>
                <a:lnTo>
                  <a:pt x="1275" y="527"/>
                </a:lnTo>
                <a:lnTo>
                  <a:pt x="1269" y="525"/>
                </a:lnTo>
                <a:lnTo>
                  <a:pt x="1267" y="527"/>
                </a:lnTo>
                <a:lnTo>
                  <a:pt x="1261" y="530"/>
                </a:lnTo>
                <a:lnTo>
                  <a:pt x="1256" y="530"/>
                </a:lnTo>
                <a:lnTo>
                  <a:pt x="1254" y="532"/>
                </a:lnTo>
                <a:lnTo>
                  <a:pt x="1251" y="532"/>
                </a:lnTo>
                <a:lnTo>
                  <a:pt x="1248" y="527"/>
                </a:lnTo>
                <a:lnTo>
                  <a:pt x="1243" y="527"/>
                </a:lnTo>
                <a:lnTo>
                  <a:pt x="1238" y="525"/>
                </a:lnTo>
                <a:lnTo>
                  <a:pt x="1233" y="519"/>
                </a:lnTo>
                <a:lnTo>
                  <a:pt x="1230" y="514"/>
                </a:lnTo>
                <a:lnTo>
                  <a:pt x="1227" y="501"/>
                </a:lnTo>
                <a:lnTo>
                  <a:pt x="1227" y="488"/>
                </a:lnTo>
                <a:lnTo>
                  <a:pt x="1230" y="472"/>
                </a:lnTo>
                <a:lnTo>
                  <a:pt x="1230" y="459"/>
                </a:lnTo>
                <a:lnTo>
                  <a:pt x="1227" y="454"/>
                </a:lnTo>
                <a:lnTo>
                  <a:pt x="1227" y="449"/>
                </a:lnTo>
                <a:lnTo>
                  <a:pt x="1222" y="446"/>
                </a:lnTo>
                <a:lnTo>
                  <a:pt x="1220" y="446"/>
                </a:lnTo>
                <a:lnTo>
                  <a:pt x="1214" y="451"/>
                </a:lnTo>
                <a:lnTo>
                  <a:pt x="1212" y="464"/>
                </a:lnTo>
                <a:lnTo>
                  <a:pt x="1204" y="480"/>
                </a:lnTo>
                <a:lnTo>
                  <a:pt x="1199" y="498"/>
                </a:lnTo>
                <a:lnTo>
                  <a:pt x="1193" y="517"/>
                </a:lnTo>
                <a:lnTo>
                  <a:pt x="1188" y="532"/>
                </a:lnTo>
                <a:lnTo>
                  <a:pt x="1185" y="546"/>
                </a:lnTo>
                <a:lnTo>
                  <a:pt x="1183" y="551"/>
                </a:lnTo>
                <a:lnTo>
                  <a:pt x="1183" y="546"/>
                </a:lnTo>
                <a:lnTo>
                  <a:pt x="1178" y="543"/>
                </a:lnTo>
                <a:lnTo>
                  <a:pt x="1172" y="538"/>
                </a:lnTo>
                <a:lnTo>
                  <a:pt x="1164" y="535"/>
                </a:lnTo>
                <a:lnTo>
                  <a:pt x="1159" y="532"/>
                </a:lnTo>
                <a:lnTo>
                  <a:pt x="1151" y="530"/>
                </a:lnTo>
                <a:lnTo>
                  <a:pt x="1149" y="525"/>
                </a:lnTo>
                <a:lnTo>
                  <a:pt x="1146" y="519"/>
                </a:lnTo>
                <a:lnTo>
                  <a:pt x="1141" y="514"/>
                </a:lnTo>
                <a:lnTo>
                  <a:pt x="1138" y="504"/>
                </a:lnTo>
                <a:lnTo>
                  <a:pt x="1138" y="496"/>
                </a:lnTo>
                <a:lnTo>
                  <a:pt x="1138" y="485"/>
                </a:lnTo>
                <a:lnTo>
                  <a:pt x="1138" y="475"/>
                </a:lnTo>
                <a:lnTo>
                  <a:pt x="1141" y="464"/>
                </a:lnTo>
                <a:lnTo>
                  <a:pt x="1141" y="456"/>
                </a:lnTo>
                <a:lnTo>
                  <a:pt x="1144" y="446"/>
                </a:lnTo>
                <a:lnTo>
                  <a:pt x="1138" y="451"/>
                </a:lnTo>
                <a:lnTo>
                  <a:pt x="1133" y="456"/>
                </a:lnTo>
                <a:lnTo>
                  <a:pt x="1128" y="462"/>
                </a:lnTo>
                <a:lnTo>
                  <a:pt x="1123" y="469"/>
                </a:lnTo>
                <a:lnTo>
                  <a:pt x="1117" y="477"/>
                </a:lnTo>
                <a:lnTo>
                  <a:pt x="1115" y="485"/>
                </a:lnTo>
                <a:lnTo>
                  <a:pt x="1109" y="490"/>
                </a:lnTo>
                <a:lnTo>
                  <a:pt x="1107" y="496"/>
                </a:lnTo>
                <a:lnTo>
                  <a:pt x="1107" y="485"/>
                </a:lnTo>
                <a:lnTo>
                  <a:pt x="1102" y="477"/>
                </a:lnTo>
                <a:lnTo>
                  <a:pt x="1096" y="469"/>
                </a:lnTo>
                <a:lnTo>
                  <a:pt x="1091" y="462"/>
                </a:lnTo>
                <a:lnTo>
                  <a:pt x="1086" y="454"/>
                </a:lnTo>
                <a:lnTo>
                  <a:pt x="1081" y="446"/>
                </a:lnTo>
                <a:lnTo>
                  <a:pt x="1078" y="438"/>
                </a:lnTo>
                <a:lnTo>
                  <a:pt x="1075" y="428"/>
                </a:lnTo>
                <a:lnTo>
                  <a:pt x="1073" y="428"/>
                </a:lnTo>
                <a:lnTo>
                  <a:pt x="1067" y="425"/>
                </a:lnTo>
                <a:lnTo>
                  <a:pt x="1062" y="422"/>
                </a:lnTo>
                <a:lnTo>
                  <a:pt x="1057" y="420"/>
                </a:lnTo>
                <a:lnTo>
                  <a:pt x="1052" y="417"/>
                </a:lnTo>
                <a:lnTo>
                  <a:pt x="1047" y="417"/>
                </a:lnTo>
                <a:lnTo>
                  <a:pt x="1044" y="420"/>
                </a:lnTo>
                <a:lnTo>
                  <a:pt x="1044" y="422"/>
                </a:lnTo>
                <a:lnTo>
                  <a:pt x="1052" y="370"/>
                </a:lnTo>
                <a:lnTo>
                  <a:pt x="1047" y="362"/>
                </a:lnTo>
                <a:lnTo>
                  <a:pt x="1039" y="354"/>
                </a:lnTo>
                <a:lnTo>
                  <a:pt x="1031" y="341"/>
                </a:lnTo>
                <a:lnTo>
                  <a:pt x="1020" y="331"/>
                </a:lnTo>
                <a:lnTo>
                  <a:pt x="1012" y="317"/>
                </a:lnTo>
                <a:lnTo>
                  <a:pt x="1002" y="310"/>
                </a:lnTo>
                <a:lnTo>
                  <a:pt x="994" y="302"/>
                </a:lnTo>
                <a:lnTo>
                  <a:pt x="986" y="299"/>
                </a:lnTo>
                <a:lnTo>
                  <a:pt x="978" y="320"/>
                </a:lnTo>
                <a:lnTo>
                  <a:pt x="968" y="346"/>
                </a:lnTo>
                <a:lnTo>
                  <a:pt x="955" y="380"/>
                </a:lnTo>
                <a:lnTo>
                  <a:pt x="942" y="417"/>
                </a:lnTo>
                <a:lnTo>
                  <a:pt x="929" y="459"/>
                </a:lnTo>
                <a:lnTo>
                  <a:pt x="915" y="498"/>
                </a:lnTo>
                <a:lnTo>
                  <a:pt x="908" y="540"/>
                </a:lnTo>
                <a:lnTo>
                  <a:pt x="900" y="577"/>
                </a:lnTo>
                <a:lnTo>
                  <a:pt x="913" y="585"/>
                </a:lnTo>
                <a:lnTo>
                  <a:pt x="926" y="595"/>
                </a:lnTo>
                <a:lnTo>
                  <a:pt x="939" y="608"/>
                </a:lnTo>
                <a:lnTo>
                  <a:pt x="955" y="619"/>
                </a:lnTo>
                <a:lnTo>
                  <a:pt x="968" y="632"/>
                </a:lnTo>
                <a:lnTo>
                  <a:pt x="981" y="643"/>
                </a:lnTo>
                <a:lnTo>
                  <a:pt x="994" y="653"/>
                </a:lnTo>
                <a:lnTo>
                  <a:pt x="1002" y="661"/>
                </a:lnTo>
                <a:lnTo>
                  <a:pt x="1002" y="677"/>
                </a:lnTo>
                <a:lnTo>
                  <a:pt x="1007" y="677"/>
                </a:lnTo>
                <a:lnTo>
                  <a:pt x="1015" y="677"/>
                </a:lnTo>
                <a:lnTo>
                  <a:pt x="1023" y="679"/>
                </a:lnTo>
                <a:lnTo>
                  <a:pt x="1031" y="682"/>
                </a:lnTo>
                <a:lnTo>
                  <a:pt x="1041" y="684"/>
                </a:lnTo>
                <a:lnTo>
                  <a:pt x="1049" y="687"/>
                </a:lnTo>
                <a:lnTo>
                  <a:pt x="1054" y="690"/>
                </a:lnTo>
                <a:lnTo>
                  <a:pt x="1060" y="690"/>
                </a:lnTo>
                <a:lnTo>
                  <a:pt x="1157" y="816"/>
                </a:lnTo>
                <a:lnTo>
                  <a:pt x="1083" y="844"/>
                </a:lnTo>
                <a:lnTo>
                  <a:pt x="1057" y="784"/>
                </a:lnTo>
                <a:lnTo>
                  <a:pt x="1052" y="782"/>
                </a:lnTo>
                <a:lnTo>
                  <a:pt x="1047" y="779"/>
                </a:lnTo>
                <a:lnTo>
                  <a:pt x="1041" y="779"/>
                </a:lnTo>
                <a:lnTo>
                  <a:pt x="1036" y="779"/>
                </a:lnTo>
                <a:lnTo>
                  <a:pt x="1028" y="784"/>
                </a:lnTo>
                <a:lnTo>
                  <a:pt x="1020" y="792"/>
                </a:lnTo>
                <a:lnTo>
                  <a:pt x="1012" y="797"/>
                </a:lnTo>
                <a:lnTo>
                  <a:pt x="1007" y="800"/>
                </a:lnTo>
                <a:lnTo>
                  <a:pt x="1005" y="797"/>
                </a:lnTo>
                <a:lnTo>
                  <a:pt x="1002" y="787"/>
                </a:lnTo>
                <a:lnTo>
                  <a:pt x="1002" y="789"/>
                </a:lnTo>
                <a:lnTo>
                  <a:pt x="1002" y="795"/>
                </a:lnTo>
                <a:lnTo>
                  <a:pt x="999" y="800"/>
                </a:lnTo>
                <a:lnTo>
                  <a:pt x="997" y="805"/>
                </a:lnTo>
                <a:lnTo>
                  <a:pt x="994" y="810"/>
                </a:lnTo>
                <a:lnTo>
                  <a:pt x="991" y="816"/>
                </a:lnTo>
                <a:lnTo>
                  <a:pt x="989" y="818"/>
                </a:lnTo>
                <a:lnTo>
                  <a:pt x="989" y="821"/>
                </a:lnTo>
                <a:lnTo>
                  <a:pt x="989" y="818"/>
                </a:lnTo>
                <a:lnTo>
                  <a:pt x="989" y="813"/>
                </a:lnTo>
                <a:lnTo>
                  <a:pt x="989" y="810"/>
                </a:lnTo>
                <a:lnTo>
                  <a:pt x="989" y="808"/>
                </a:lnTo>
                <a:lnTo>
                  <a:pt x="991" y="805"/>
                </a:lnTo>
                <a:lnTo>
                  <a:pt x="991" y="802"/>
                </a:lnTo>
                <a:lnTo>
                  <a:pt x="994" y="800"/>
                </a:lnTo>
                <a:lnTo>
                  <a:pt x="997" y="795"/>
                </a:lnTo>
                <a:lnTo>
                  <a:pt x="997" y="792"/>
                </a:lnTo>
                <a:lnTo>
                  <a:pt x="994" y="787"/>
                </a:lnTo>
                <a:lnTo>
                  <a:pt x="994" y="784"/>
                </a:lnTo>
                <a:lnTo>
                  <a:pt x="991" y="779"/>
                </a:lnTo>
                <a:lnTo>
                  <a:pt x="991" y="776"/>
                </a:lnTo>
                <a:lnTo>
                  <a:pt x="991" y="774"/>
                </a:lnTo>
                <a:lnTo>
                  <a:pt x="989" y="768"/>
                </a:lnTo>
                <a:lnTo>
                  <a:pt x="989" y="766"/>
                </a:lnTo>
                <a:lnTo>
                  <a:pt x="984" y="768"/>
                </a:lnTo>
                <a:lnTo>
                  <a:pt x="981" y="768"/>
                </a:lnTo>
                <a:lnTo>
                  <a:pt x="976" y="774"/>
                </a:lnTo>
                <a:lnTo>
                  <a:pt x="973" y="776"/>
                </a:lnTo>
                <a:lnTo>
                  <a:pt x="970" y="782"/>
                </a:lnTo>
                <a:lnTo>
                  <a:pt x="968" y="787"/>
                </a:lnTo>
                <a:lnTo>
                  <a:pt x="965" y="792"/>
                </a:lnTo>
                <a:lnTo>
                  <a:pt x="963" y="795"/>
                </a:lnTo>
                <a:lnTo>
                  <a:pt x="963" y="787"/>
                </a:lnTo>
                <a:lnTo>
                  <a:pt x="965" y="779"/>
                </a:lnTo>
                <a:lnTo>
                  <a:pt x="965" y="771"/>
                </a:lnTo>
                <a:lnTo>
                  <a:pt x="968" y="763"/>
                </a:lnTo>
                <a:lnTo>
                  <a:pt x="965" y="755"/>
                </a:lnTo>
                <a:lnTo>
                  <a:pt x="965" y="750"/>
                </a:lnTo>
                <a:lnTo>
                  <a:pt x="963" y="745"/>
                </a:lnTo>
                <a:lnTo>
                  <a:pt x="963" y="740"/>
                </a:lnTo>
                <a:lnTo>
                  <a:pt x="934" y="766"/>
                </a:lnTo>
                <a:lnTo>
                  <a:pt x="934" y="761"/>
                </a:lnTo>
                <a:lnTo>
                  <a:pt x="931" y="755"/>
                </a:lnTo>
                <a:lnTo>
                  <a:pt x="929" y="750"/>
                </a:lnTo>
                <a:lnTo>
                  <a:pt x="926" y="747"/>
                </a:lnTo>
                <a:lnTo>
                  <a:pt x="923" y="742"/>
                </a:lnTo>
                <a:lnTo>
                  <a:pt x="921" y="740"/>
                </a:lnTo>
                <a:lnTo>
                  <a:pt x="921" y="737"/>
                </a:lnTo>
                <a:lnTo>
                  <a:pt x="921" y="732"/>
                </a:lnTo>
                <a:lnTo>
                  <a:pt x="915" y="732"/>
                </a:lnTo>
                <a:lnTo>
                  <a:pt x="910" y="729"/>
                </a:lnTo>
                <a:lnTo>
                  <a:pt x="902" y="726"/>
                </a:lnTo>
                <a:lnTo>
                  <a:pt x="894" y="724"/>
                </a:lnTo>
                <a:lnTo>
                  <a:pt x="887" y="721"/>
                </a:lnTo>
                <a:lnTo>
                  <a:pt x="879" y="719"/>
                </a:lnTo>
                <a:lnTo>
                  <a:pt x="871" y="719"/>
                </a:lnTo>
                <a:lnTo>
                  <a:pt x="866" y="716"/>
                </a:lnTo>
                <a:lnTo>
                  <a:pt x="868" y="721"/>
                </a:lnTo>
                <a:lnTo>
                  <a:pt x="868" y="729"/>
                </a:lnTo>
                <a:lnTo>
                  <a:pt x="868" y="742"/>
                </a:lnTo>
                <a:lnTo>
                  <a:pt x="866" y="755"/>
                </a:lnTo>
                <a:lnTo>
                  <a:pt x="858" y="789"/>
                </a:lnTo>
                <a:lnTo>
                  <a:pt x="845" y="826"/>
                </a:lnTo>
                <a:lnTo>
                  <a:pt x="832" y="865"/>
                </a:lnTo>
                <a:lnTo>
                  <a:pt x="821" y="897"/>
                </a:lnTo>
                <a:lnTo>
                  <a:pt x="813" y="918"/>
                </a:lnTo>
                <a:lnTo>
                  <a:pt x="811" y="926"/>
                </a:lnTo>
                <a:lnTo>
                  <a:pt x="829" y="944"/>
                </a:lnTo>
                <a:lnTo>
                  <a:pt x="863" y="968"/>
                </a:lnTo>
                <a:lnTo>
                  <a:pt x="908" y="999"/>
                </a:lnTo>
                <a:lnTo>
                  <a:pt x="960" y="1033"/>
                </a:lnTo>
                <a:lnTo>
                  <a:pt x="1012" y="1065"/>
                </a:lnTo>
                <a:lnTo>
                  <a:pt x="1062" y="1091"/>
                </a:lnTo>
                <a:lnTo>
                  <a:pt x="1102" y="1112"/>
                </a:lnTo>
                <a:lnTo>
                  <a:pt x="1123" y="1120"/>
                </a:lnTo>
                <a:lnTo>
                  <a:pt x="1125" y="1120"/>
                </a:lnTo>
                <a:lnTo>
                  <a:pt x="1125" y="1122"/>
                </a:lnTo>
                <a:lnTo>
                  <a:pt x="1123" y="1125"/>
                </a:lnTo>
                <a:lnTo>
                  <a:pt x="1117" y="1128"/>
                </a:lnTo>
                <a:lnTo>
                  <a:pt x="1107" y="1136"/>
                </a:lnTo>
                <a:lnTo>
                  <a:pt x="1091" y="1141"/>
                </a:lnTo>
                <a:lnTo>
                  <a:pt x="1078" y="1146"/>
                </a:lnTo>
                <a:lnTo>
                  <a:pt x="1067" y="1151"/>
                </a:lnTo>
                <a:lnTo>
                  <a:pt x="1062" y="1154"/>
                </a:lnTo>
                <a:lnTo>
                  <a:pt x="1060" y="1156"/>
                </a:lnTo>
                <a:lnTo>
                  <a:pt x="1060" y="1159"/>
                </a:lnTo>
                <a:lnTo>
                  <a:pt x="1060" y="1162"/>
                </a:lnTo>
                <a:lnTo>
                  <a:pt x="1015" y="1125"/>
                </a:lnTo>
                <a:lnTo>
                  <a:pt x="973" y="1141"/>
                </a:lnTo>
                <a:lnTo>
                  <a:pt x="936" y="1143"/>
                </a:lnTo>
                <a:lnTo>
                  <a:pt x="936" y="1141"/>
                </a:lnTo>
                <a:lnTo>
                  <a:pt x="936" y="1133"/>
                </a:lnTo>
                <a:lnTo>
                  <a:pt x="934" y="1125"/>
                </a:lnTo>
                <a:lnTo>
                  <a:pt x="931" y="1117"/>
                </a:lnTo>
                <a:lnTo>
                  <a:pt x="929" y="1109"/>
                </a:lnTo>
                <a:lnTo>
                  <a:pt x="926" y="1101"/>
                </a:lnTo>
                <a:lnTo>
                  <a:pt x="923" y="1096"/>
                </a:lnTo>
                <a:lnTo>
                  <a:pt x="921" y="1094"/>
                </a:lnTo>
                <a:lnTo>
                  <a:pt x="918" y="1094"/>
                </a:lnTo>
                <a:lnTo>
                  <a:pt x="915" y="1094"/>
                </a:lnTo>
                <a:lnTo>
                  <a:pt x="910" y="1096"/>
                </a:lnTo>
                <a:lnTo>
                  <a:pt x="905" y="1099"/>
                </a:lnTo>
                <a:lnTo>
                  <a:pt x="897" y="1101"/>
                </a:lnTo>
                <a:lnTo>
                  <a:pt x="892" y="1104"/>
                </a:lnTo>
                <a:lnTo>
                  <a:pt x="884" y="1107"/>
                </a:lnTo>
                <a:lnTo>
                  <a:pt x="879" y="1107"/>
                </a:lnTo>
                <a:lnTo>
                  <a:pt x="871" y="1094"/>
                </a:lnTo>
                <a:lnTo>
                  <a:pt x="863" y="1044"/>
                </a:lnTo>
                <a:lnTo>
                  <a:pt x="850" y="1044"/>
                </a:lnTo>
                <a:lnTo>
                  <a:pt x="850" y="1052"/>
                </a:lnTo>
                <a:lnTo>
                  <a:pt x="837" y="1052"/>
                </a:lnTo>
                <a:lnTo>
                  <a:pt x="834" y="1054"/>
                </a:lnTo>
                <a:lnTo>
                  <a:pt x="826" y="1057"/>
                </a:lnTo>
                <a:lnTo>
                  <a:pt x="816" y="1057"/>
                </a:lnTo>
                <a:lnTo>
                  <a:pt x="805" y="1059"/>
                </a:lnTo>
                <a:lnTo>
                  <a:pt x="792" y="1059"/>
                </a:lnTo>
                <a:lnTo>
                  <a:pt x="782" y="1062"/>
                </a:lnTo>
                <a:lnTo>
                  <a:pt x="771" y="1062"/>
                </a:lnTo>
                <a:lnTo>
                  <a:pt x="766" y="1062"/>
                </a:lnTo>
                <a:lnTo>
                  <a:pt x="753" y="1091"/>
                </a:lnTo>
                <a:lnTo>
                  <a:pt x="742" y="1120"/>
                </a:lnTo>
                <a:lnTo>
                  <a:pt x="732" y="1151"/>
                </a:lnTo>
                <a:lnTo>
                  <a:pt x="727" y="1188"/>
                </a:lnTo>
                <a:lnTo>
                  <a:pt x="724" y="1230"/>
                </a:lnTo>
                <a:lnTo>
                  <a:pt x="724" y="1280"/>
                </a:lnTo>
                <a:lnTo>
                  <a:pt x="727" y="1340"/>
                </a:lnTo>
                <a:lnTo>
                  <a:pt x="735" y="1413"/>
                </a:lnTo>
                <a:lnTo>
                  <a:pt x="740" y="1419"/>
                </a:lnTo>
                <a:lnTo>
                  <a:pt x="748" y="1427"/>
                </a:lnTo>
                <a:lnTo>
                  <a:pt x="758" y="1440"/>
                </a:lnTo>
                <a:lnTo>
                  <a:pt x="771" y="1455"/>
                </a:lnTo>
                <a:lnTo>
                  <a:pt x="784" y="1469"/>
                </a:lnTo>
                <a:lnTo>
                  <a:pt x="795" y="1482"/>
                </a:lnTo>
                <a:lnTo>
                  <a:pt x="803" y="1492"/>
                </a:lnTo>
                <a:lnTo>
                  <a:pt x="808" y="1497"/>
                </a:lnTo>
                <a:lnTo>
                  <a:pt x="813" y="1497"/>
                </a:lnTo>
                <a:lnTo>
                  <a:pt x="818" y="1497"/>
                </a:lnTo>
                <a:lnTo>
                  <a:pt x="824" y="1500"/>
                </a:lnTo>
                <a:lnTo>
                  <a:pt x="829" y="1500"/>
                </a:lnTo>
                <a:lnTo>
                  <a:pt x="834" y="1503"/>
                </a:lnTo>
                <a:lnTo>
                  <a:pt x="839" y="1503"/>
                </a:lnTo>
                <a:lnTo>
                  <a:pt x="845" y="1503"/>
                </a:lnTo>
                <a:lnTo>
                  <a:pt x="850" y="1503"/>
                </a:lnTo>
                <a:lnTo>
                  <a:pt x="850" y="1500"/>
                </a:lnTo>
                <a:lnTo>
                  <a:pt x="850" y="1495"/>
                </a:lnTo>
                <a:lnTo>
                  <a:pt x="847" y="1490"/>
                </a:lnTo>
                <a:lnTo>
                  <a:pt x="847" y="1487"/>
                </a:lnTo>
                <a:lnTo>
                  <a:pt x="845" y="1482"/>
                </a:lnTo>
                <a:lnTo>
                  <a:pt x="845" y="1479"/>
                </a:lnTo>
                <a:lnTo>
                  <a:pt x="845" y="1474"/>
                </a:lnTo>
                <a:lnTo>
                  <a:pt x="842" y="1469"/>
                </a:lnTo>
                <a:lnTo>
                  <a:pt x="853" y="1469"/>
                </a:lnTo>
                <a:lnTo>
                  <a:pt x="860" y="1469"/>
                </a:lnTo>
                <a:lnTo>
                  <a:pt x="871" y="1466"/>
                </a:lnTo>
                <a:lnTo>
                  <a:pt x="881" y="1466"/>
                </a:lnTo>
                <a:lnTo>
                  <a:pt x="892" y="1463"/>
                </a:lnTo>
                <a:lnTo>
                  <a:pt x="902" y="1463"/>
                </a:lnTo>
                <a:lnTo>
                  <a:pt x="910" y="1463"/>
                </a:lnTo>
                <a:lnTo>
                  <a:pt x="921" y="1461"/>
                </a:lnTo>
                <a:lnTo>
                  <a:pt x="921" y="1463"/>
                </a:lnTo>
                <a:lnTo>
                  <a:pt x="923" y="1466"/>
                </a:lnTo>
                <a:lnTo>
                  <a:pt x="923" y="1469"/>
                </a:lnTo>
                <a:lnTo>
                  <a:pt x="929" y="1471"/>
                </a:lnTo>
                <a:lnTo>
                  <a:pt x="931" y="1474"/>
                </a:lnTo>
                <a:lnTo>
                  <a:pt x="934" y="1476"/>
                </a:lnTo>
                <a:lnTo>
                  <a:pt x="936" y="1479"/>
                </a:lnTo>
                <a:lnTo>
                  <a:pt x="942" y="1482"/>
                </a:lnTo>
                <a:lnTo>
                  <a:pt x="942" y="1492"/>
                </a:lnTo>
                <a:lnTo>
                  <a:pt x="942" y="1500"/>
                </a:lnTo>
                <a:lnTo>
                  <a:pt x="942" y="1510"/>
                </a:lnTo>
                <a:lnTo>
                  <a:pt x="944" y="1521"/>
                </a:lnTo>
                <a:lnTo>
                  <a:pt x="944" y="1534"/>
                </a:lnTo>
                <a:lnTo>
                  <a:pt x="947" y="1545"/>
                </a:lnTo>
                <a:lnTo>
                  <a:pt x="947" y="1555"/>
                </a:lnTo>
                <a:lnTo>
                  <a:pt x="947" y="1566"/>
                </a:lnTo>
                <a:lnTo>
                  <a:pt x="950" y="1568"/>
                </a:lnTo>
                <a:lnTo>
                  <a:pt x="955" y="1568"/>
                </a:lnTo>
                <a:lnTo>
                  <a:pt x="960" y="1571"/>
                </a:lnTo>
                <a:lnTo>
                  <a:pt x="965" y="1573"/>
                </a:lnTo>
                <a:lnTo>
                  <a:pt x="968" y="1579"/>
                </a:lnTo>
                <a:lnTo>
                  <a:pt x="973" y="1581"/>
                </a:lnTo>
                <a:lnTo>
                  <a:pt x="976" y="1584"/>
                </a:lnTo>
                <a:lnTo>
                  <a:pt x="976" y="1587"/>
                </a:lnTo>
                <a:lnTo>
                  <a:pt x="981" y="1587"/>
                </a:lnTo>
                <a:lnTo>
                  <a:pt x="986" y="1589"/>
                </a:lnTo>
                <a:lnTo>
                  <a:pt x="994" y="1589"/>
                </a:lnTo>
                <a:lnTo>
                  <a:pt x="999" y="1592"/>
                </a:lnTo>
                <a:lnTo>
                  <a:pt x="1007" y="1592"/>
                </a:lnTo>
                <a:lnTo>
                  <a:pt x="1012" y="1592"/>
                </a:lnTo>
                <a:lnTo>
                  <a:pt x="1018" y="1594"/>
                </a:lnTo>
                <a:lnTo>
                  <a:pt x="1023" y="1594"/>
                </a:lnTo>
                <a:lnTo>
                  <a:pt x="1026" y="1597"/>
                </a:lnTo>
                <a:lnTo>
                  <a:pt x="1026" y="1600"/>
                </a:lnTo>
                <a:lnTo>
                  <a:pt x="1028" y="1602"/>
                </a:lnTo>
                <a:lnTo>
                  <a:pt x="1031" y="1602"/>
                </a:lnTo>
                <a:lnTo>
                  <a:pt x="1031" y="1605"/>
                </a:lnTo>
                <a:lnTo>
                  <a:pt x="1031" y="1607"/>
                </a:lnTo>
                <a:lnTo>
                  <a:pt x="1044" y="1607"/>
                </a:lnTo>
                <a:lnTo>
                  <a:pt x="1047" y="1615"/>
                </a:lnTo>
                <a:lnTo>
                  <a:pt x="1052" y="1623"/>
                </a:lnTo>
                <a:lnTo>
                  <a:pt x="1057" y="1628"/>
                </a:lnTo>
                <a:lnTo>
                  <a:pt x="1065" y="1634"/>
                </a:lnTo>
                <a:lnTo>
                  <a:pt x="1073" y="1642"/>
                </a:lnTo>
                <a:lnTo>
                  <a:pt x="1081" y="1647"/>
                </a:lnTo>
                <a:lnTo>
                  <a:pt x="1088" y="1652"/>
                </a:lnTo>
                <a:lnTo>
                  <a:pt x="1094" y="1657"/>
                </a:lnTo>
                <a:lnTo>
                  <a:pt x="1123" y="1657"/>
                </a:lnTo>
                <a:lnTo>
                  <a:pt x="1128" y="1670"/>
                </a:lnTo>
                <a:lnTo>
                  <a:pt x="1138" y="1670"/>
                </a:lnTo>
                <a:lnTo>
                  <a:pt x="1149" y="1673"/>
                </a:lnTo>
                <a:lnTo>
                  <a:pt x="1159" y="1678"/>
                </a:lnTo>
                <a:lnTo>
                  <a:pt x="1170" y="1681"/>
                </a:lnTo>
                <a:lnTo>
                  <a:pt x="1180" y="1686"/>
                </a:lnTo>
                <a:lnTo>
                  <a:pt x="1191" y="1689"/>
                </a:lnTo>
                <a:lnTo>
                  <a:pt x="1201" y="1691"/>
                </a:lnTo>
                <a:lnTo>
                  <a:pt x="1212" y="1691"/>
                </a:lnTo>
                <a:lnTo>
                  <a:pt x="1222" y="1699"/>
                </a:lnTo>
                <a:lnTo>
                  <a:pt x="1233" y="1707"/>
                </a:lnTo>
                <a:lnTo>
                  <a:pt x="1246" y="1712"/>
                </a:lnTo>
                <a:lnTo>
                  <a:pt x="1259" y="1718"/>
                </a:lnTo>
                <a:lnTo>
                  <a:pt x="1288" y="1723"/>
                </a:lnTo>
                <a:lnTo>
                  <a:pt x="1322" y="1728"/>
                </a:lnTo>
                <a:lnTo>
                  <a:pt x="1353" y="1728"/>
                </a:lnTo>
                <a:lnTo>
                  <a:pt x="1382" y="1728"/>
                </a:lnTo>
                <a:lnTo>
                  <a:pt x="1411" y="1725"/>
                </a:lnTo>
                <a:lnTo>
                  <a:pt x="1435" y="1725"/>
                </a:lnTo>
                <a:lnTo>
                  <a:pt x="1435" y="1720"/>
                </a:lnTo>
                <a:lnTo>
                  <a:pt x="1437" y="1715"/>
                </a:lnTo>
                <a:lnTo>
                  <a:pt x="1440" y="1712"/>
                </a:lnTo>
                <a:lnTo>
                  <a:pt x="1445" y="1710"/>
                </a:lnTo>
                <a:lnTo>
                  <a:pt x="1448" y="1707"/>
                </a:lnTo>
                <a:lnTo>
                  <a:pt x="1453" y="1707"/>
                </a:lnTo>
                <a:lnTo>
                  <a:pt x="1455" y="1702"/>
                </a:lnTo>
                <a:lnTo>
                  <a:pt x="1455" y="1699"/>
                </a:lnTo>
                <a:lnTo>
                  <a:pt x="1463" y="1694"/>
                </a:lnTo>
                <a:lnTo>
                  <a:pt x="1471" y="1691"/>
                </a:lnTo>
                <a:lnTo>
                  <a:pt x="1479" y="1689"/>
                </a:lnTo>
                <a:lnTo>
                  <a:pt x="1490" y="1689"/>
                </a:lnTo>
                <a:lnTo>
                  <a:pt x="1511" y="1689"/>
                </a:lnTo>
                <a:lnTo>
                  <a:pt x="1532" y="1691"/>
                </a:lnTo>
                <a:lnTo>
                  <a:pt x="1555" y="1697"/>
                </a:lnTo>
                <a:lnTo>
                  <a:pt x="1573" y="1699"/>
                </a:lnTo>
                <a:lnTo>
                  <a:pt x="1594" y="1705"/>
                </a:lnTo>
                <a:lnTo>
                  <a:pt x="1608" y="1705"/>
                </a:lnTo>
                <a:lnTo>
                  <a:pt x="1613" y="1710"/>
                </a:lnTo>
                <a:lnTo>
                  <a:pt x="1615" y="1712"/>
                </a:lnTo>
                <a:lnTo>
                  <a:pt x="1618" y="1715"/>
                </a:lnTo>
                <a:lnTo>
                  <a:pt x="1621" y="1718"/>
                </a:lnTo>
                <a:lnTo>
                  <a:pt x="1623" y="1718"/>
                </a:lnTo>
                <a:lnTo>
                  <a:pt x="1626" y="1720"/>
                </a:lnTo>
                <a:lnTo>
                  <a:pt x="1631" y="1720"/>
                </a:lnTo>
                <a:lnTo>
                  <a:pt x="1636" y="1720"/>
                </a:lnTo>
                <a:lnTo>
                  <a:pt x="1644" y="1733"/>
                </a:lnTo>
                <a:lnTo>
                  <a:pt x="1657" y="1733"/>
                </a:lnTo>
                <a:lnTo>
                  <a:pt x="1670" y="1746"/>
                </a:lnTo>
                <a:lnTo>
                  <a:pt x="1684" y="1746"/>
                </a:lnTo>
                <a:lnTo>
                  <a:pt x="1697" y="1749"/>
                </a:lnTo>
                <a:lnTo>
                  <a:pt x="1710" y="1752"/>
                </a:lnTo>
                <a:lnTo>
                  <a:pt x="1726" y="1757"/>
                </a:lnTo>
                <a:lnTo>
                  <a:pt x="1741" y="1760"/>
                </a:lnTo>
                <a:lnTo>
                  <a:pt x="1757" y="1765"/>
                </a:lnTo>
                <a:lnTo>
                  <a:pt x="1770" y="1770"/>
                </a:lnTo>
                <a:lnTo>
                  <a:pt x="1783" y="1775"/>
                </a:lnTo>
                <a:lnTo>
                  <a:pt x="1781" y="1778"/>
                </a:lnTo>
                <a:lnTo>
                  <a:pt x="1775" y="1781"/>
                </a:lnTo>
                <a:lnTo>
                  <a:pt x="1773" y="1783"/>
                </a:lnTo>
                <a:lnTo>
                  <a:pt x="1770" y="1783"/>
                </a:lnTo>
                <a:lnTo>
                  <a:pt x="1765" y="1786"/>
                </a:lnTo>
                <a:lnTo>
                  <a:pt x="1765" y="1788"/>
                </a:lnTo>
                <a:lnTo>
                  <a:pt x="1762" y="1791"/>
                </a:lnTo>
                <a:lnTo>
                  <a:pt x="1762" y="1796"/>
                </a:lnTo>
                <a:lnTo>
                  <a:pt x="1712" y="1796"/>
                </a:lnTo>
                <a:lnTo>
                  <a:pt x="1705" y="1783"/>
                </a:lnTo>
                <a:lnTo>
                  <a:pt x="1697" y="1781"/>
                </a:lnTo>
                <a:lnTo>
                  <a:pt x="1686" y="1781"/>
                </a:lnTo>
                <a:lnTo>
                  <a:pt x="1676" y="1778"/>
                </a:lnTo>
                <a:lnTo>
                  <a:pt x="1665" y="1775"/>
                </a:lnTo>
                <a:lnTo>
                  <a:pt x="1652" y="1773"/>
                </a:lnTo>
                <a:lnTo>
                  <a:pt x="1642" y="1770"/>
                </a:lnTo>
                <a:lnTo>
                  <a:pt x="1631" y="1767"/>
                </a:lnTo>
                <a:lnTo>
                  <a:pt x="1623" y="1767"/>
                </a:lnTo>
                <a:lnTo>
                  <a:pt x="1587" y="1762"/>
                </a:lnTo>
                <a:lnTo>
                  <a:pt x="1547" y="1762"/>
                </a:lnTo>
                <a:lnTo>
                  <a:pt x="1505" y="1762"/>
                </a:lnTo>
                <a:lnTo>
                  <a:pt x="1461" y="1765"/>
                </a:lnTo>
                <a:lnTo>
                  <a:pt x="1416" y="1765"/>
                </a:lnTo>
                <a:lnTo>
                  <a:pt x="1372" y="1762"/>
                </a:lnTo>
                <a:lnTo>
                  <a:pt x="1353" y="1760"/>
                </a:lnTo>
                <a:lnTo>
                  <a:pt x="1335" y="1754"/>
                </a:lnTo>
                <a:lnTo>
                  <a:pt x="1317" y="1749"/>
                </a:lnTo>
                <a:lnTo>
                  <a:pt x="1303" y="1741"/>
                </a:lnTo>
                <a:lnTo>
                  <a:pt x="1303" y="1733"/>
                </a:lnTo>
                <a:lnTo>
                  <a:pt x="1275" y="1733"/>
                </a:lnTo>
                <a:lnTo>
                  <a:pt x="1275" y="1725"/>
                </a:lnTo>
                <a:lnTo>
                  <a:pt x="1272" y="1725"/>
                </a:lnTo>
                <a:lnTo>
                  <a:pt x="1267" y="1725"/>
                </a:lnTo>
                <a:lnTo>
                  <a:pt x="1261" y="1723"/>
                </a:lnTo>
                <a:lnTo>
                  <a:pt x="1256" y="1723"/>
                </a:lnTo>
                <a:lnTo>
                  <a:pt x="1251" y="1720"/>
                </a:lnTo>
                <a:lnTo>
                  <a:pt x="1248" y="1720"/>
                </a:lnTo>
                <a:lnTo>
                  <a:pt x="1243" y="1720"/>
                </a:lnTo>
                <a:lnTo>
                  <a:pt x="1241" y="1720"/>
                </a:lnTo>
                <a:lnTo>
                  <a:pt x="1241" y="1712"/>
                </a:lnTo>
                <a:lnTo>
                  <a:pt x="1220" y="1712"/>
                </a:lnTo>
                <a:lnTo>
                  <a:pt x="1220" y="1705"/>
                </a:lnTo>
                <a:lnTo>
                  <a:pt x="1212" y="1702"/>
                </a:lnTo>
                <a:lnTo>
                  <a:pt x="1204" y="1699"/>
                </a:lnTo>
                <a:lnTo>
                  <a:pt x="1193" y="1697"/>
                </a:lnTo>
                <a:lnTo>
                  <a:pt x="1183" y="1694"/>
                </a:lnTo>
                <a:lnTo>
                  <a:pt x="1175" y="1691"/>
                </a:lnTo>
                <a:lnTo>
                  <a:pt x="1164" y="1689"/>
                </a:lnTo>
                <a:lnTo>
                  <a:pt x="1157" y="1686"/>
                </a:lnTo>
                <a:lnTo>
                  <a:pt x="1149" y="1684"/>
                </a:lnTo>
                <a:lnTo>
                  <a:pt x="1149" y="1678"/>
                </a:lnTo>
                <a:lnTo>
                  <a:pt x="1141" y="1676"/>
                </a:lnTo>
                <a:lnTo>
                  <a:pt x="1128" y="1673"/>
                </a:lnTo>
                <a:lnTo>
                  <a:pt x="1109" y="1673"/>
                </a:lnTo>
                <a:lnTo>
                  <a:pt x="1088" y="1673"/>
                </a:lnTo>
                <a:lnTo>
                  <a:pt x="1070" y="1673"/>
                </a:lnTo>
                <a:lnTo>
                  <a:pt x="1052" y="1673"/>
                </a:lnTo>
                <a:lnTo>
                  <a:pt x="1036" y="1676"/>
                </a:lnTo>
                <a:lnTo>
                  <a:pt x="1023" y="1678"/>
                </a:lnTo>
                <a:lnTo>
                  <a:pt x="1023" y="1684"/>
                </a:lnTo>
                <a:lnTo>
                  <a:pt x="1015" y="1686"/>
                </a:lnTo>
                <a:lnTo>
                  <a:pt x="1002" y="1691"/>
                </a:lnTo>
                <a:lnTo>
                  <a:pt x="989" y="1694"/>
                </a:lnTo>
                <a:lnTo>
                  <a:pt x="976" y="1697"/>
                </a:lnTo>
                <a:lnTo>
                  <a:pt x="965" y="1702"/>
                </a:lnTo>
                <a:lnTo>
                  <a:pt x="963" y="1702"/>
                </a:lnTo>
                <a:lnTo>
                  <a:pt x="970" y="1705"/>
                </a:lnTo>
                <a:lnTo>
                  <a:pt x="989" y="1705"/>
                </a:lnTo>
                <a:lnTo>
                  <a:pt x="997" y="1712"/>
                </a:lnTo>
                <a:lnTo>
                  <a:pt x="984" y="1725"/>
                </a:lnTo>
                <a:lnTo>
                  <a:pt x="968" y="1725"/>
                </a:lnTo>
                <a:lnTo>
                  <a:pt x="968" y="1720"/>
                </a:lnTo>
                <a:lnTo>
                  <a:pt x="960" y="1718"/>
                </a:lnTo>
                <a:lnTo>
                  <a:pt x="950" y="1715"/>
                </a:lnTo>
                <a:lnTo>
                  <a:pt x="934" y="1712"/>
                </a:lnTo>
                <a:lnTo>
                  <a:pt x="918" y="1712"/>
                </a:lnTo>
                <a:lnTo>
                  <a:pt x="902" y="1710"/>
                </a:lnTo>
                <a:lnTo>
                  <a:pt x="887" y="1710"/>
                </a:lnTo>
                <a:lnTo>
                  <a:pt x="873" y="1707"/>
                </a:lnTo>
                <a:lnTo>
                  <a:pt x="863" y="1705"/>
                </a:lnTo>
                <a:lnTo>
                  <a:pt x="839" y="1699"/>
                </a:lnTo>
                <a:lnTo>
                  <a:pt x="805" y="1694"/>
                </a:lnTo>
                <a:lnTo>
                  <a:pt x="766" y="1689"/>
                </a:lnTo>
                <a:lnTo>
                  <a:pt x="724" y="1684"/>
                </a:lnTo>
                <a:lnTo>
                  <a:pt x="682" y="1681"/>
                </a:lnTo>
                <a:lnTo>
                  <a:pt x="643" y="1684"/>
                </a:lnTo>
                <a:lnTo>
                  <a:pt x="627" y="1686"/>
                </a:lnTo>
                <a:lnTo>
                  <a:pt x="611" y="1689"/>
                </a:lnTo>
                <a:lnTo>
                  <a:pt x="601" y="1691"/>
                </a:lnTo>
                <a:lnTo>
                  <a:pt x="593" y="1699"/>
                </a:lnTo>
                <a:lnTo>
                  <a:pt x="572" y="1699"/>
                </a:lnTo>
                <a:lnTo>
                  <a:pt x="569" y="1702"/>
                </a:lnTo>
                <a:lnTo>
                  <a:pt x="567" y="1705"/>
                </a:lnTo>
                <a:lnTo>
                  <a:pt x="567" y="1707"/>
                </a:lnTo>
                <a:lnTo>
                  <a:pt x="564" y="1707"/>
                </a:lnTo>
                <a:lnTo>
                  <a:pt x="564" y="1710"/>
                </a:lnTo>
                <a:lnTo>
                  <a:pt x="564" y="1712"/>
                </a:lnTo>
                <a:lnTo>
                  <a:pt x="564" y="1715"/>
                </a:lnTo>
                <a:lnTo>
                  <a:pt x="564" y="1720"/>
                </a:lnTo>
                <a:lnTo>
                  <a:pt x="569" y="1723"/>
                </a:lnTo>
                <a:lnTo>
                  <a:pt x="577" y="1728"/>
                </a:lnTo>
                <a:lnTo>
                  <a:pt x="582" y="1731"/>
                </a:lnTo>
                <a:lnTo>
                  <a:pt x="590" y="1731"/>
                </a:lnTo>
                <a:lnTo>
                  <a:pt x="596" y="1733"/>
                </a:lnTo>
                <a:lnTo>
                  <a:pt x="601" y="1733"/>
                </a:lnTo>
                <a:lnTo>
                  <a:pt x="609" y="1733"/>
                </a:lnTo>
                <a:lnTo>
                  <a:pt x="614" y="1733"/>
                </a:lnTo>
                <a:lnTo>
                  <a:pt x="598" y="1739"/>
                </a:lnTo>
                <a:lnTo>
                  <a:pt x="582" y="1744"/>
                </a:lnTo>
                <a:lnTo>
                  <a:pt x="564" y="1749"/>
                </a:lnTo>
                <a:lnTo>
                  <a:pt x="546" y="1752"/>
                </a:lnTo>
                <a:lnTo>
                  <a:pt x="527" y="1757"/>
                </a:lnTo>
                <a:lnTo>
                  <a:pt x="509" y="1760"/>
                </a:lnTo>
                <a:lnTo>
                  <a:pt x="491" y="1760"/>
                </a:lnTo>
                <a:lnTo>
                  <a:pt x="475" y="1762"/>
                </a:lnTo>
                <a:lnTo>
                  <a:pt x="472" y="1765"/>
                </a:lnTo>
                <a:lnTo>
                  <a:pt x="467" y="1770"/>
                </a:lnTo>
                <a:lnTo>
                  <a:pt x="459" y="1775"/>
                </a:lnTo>
                <a:lnTo>
                  <a:pt x="449" y="1781"/>
                </a:lnTo>
                <a:lnTo>
                  <a:pt x="438" y="1786"/>
                </a:lnTo>
                <a:lnTo>
                  <a:pt x="430" y="1791"/>
                </a:lnTo>
                <a:lnTo>
                  <a:pt x="423" y="1794"/>
                </a:lnTo>
                <a:lnTo>
                  <a:pt x="420" y="1796"/>
                </a:lnTo>
                <a:lnTo>
                  <a:pt x="420" y="1817"/>
                </a:lnTo>
                <a:lnTo>
                  <a:pt x="396" y="1817"/>
                </a:lnTo>
                <a:lnTo>
                  <a:pt x="365" y="1817"/>
                </a:lnTo>
                <a:lnTo>
                  <a:pt x="331" y="1817"/>
                </a:lnTo>
                <a:lnTo>
                  <a:pt x="294" y="1817"/>
                </a:lnTo>
                <a:lnTo>
                  <a:pt x="257" y="1823"/>
                </a:lnTo>
                <a:lnTo>
                  <a:pt x="226" y="1828"/>
                </a:lnTo>
                <a:lnTo>
                  <a:pt x="213" y="1833"/>
                </a:lnTo>
                <a:lnTo>
                  <a:pt x="202" y="1838"/>
                </a:lnTo>
                <a:lnTo>
                  <a:pt x="194" y="1843"/>
                </a:lnTo>
                <a:lnTo>
                  <a:pt x="189" y="1851"/>
                </a:lnTo>
                <a:lnTo>
                  <a:pt x="168" y="1851"/>
                </a:lnTo>
                <a:lnTo>
                  <a:pt x="166" y="1854"/>
                </a:lnTo>
                <a:lnTo>
                  <a:pt x="158" y="1859"/>
                </a:lnTo>
                <a:lnTo>
                  <a:pt x="153" y="1864"/>
                </a:lnTo>
                <a:lnTo>
                  <a:pt x="142" y="1867"/>
                </a:lnTo>
                <a:lnTo>
                  <a:pt x="134" y="1872"/>
                </a:lnTo>
                <a:lnTo>
                  <a:pt x="126" y="1875"/>
                </a:lnTo>
                <a:lnTo>
                  <a:pt x="118" y="1878"/>
                </a:lnTo>
                <a:lnTo>
                  <a:pt x="113" y="1880"/>
                </a:lnTo>
                <a:lnTo>
                  <a:pt x="113" y="1883"/>
                </a:lnTo>
                <a:lnTo>
                  <a:pt x="113" y="1885"/>
                </a:lnTo>
                <a:lnTo>
                  <a:pt x="116" y="1888"/>
                </a:lnTo>
                <a:lnTo>
                  <a:pt x="116" y="1891"/>
                </a:lnTo>
                <a:lnTo>
                  <a:pt x="118" y="1893"/>
                </a:lnTo>
                <a:lnTo>
                  <a:pt x="118" y="1896"/>
                </a:lnTo>
                <a:lnTo>
                  <a:pt x="118" y="1899"/>
                </a:lnTo>
                <a:lnTo>
                  <a:pt x="121" y="1901"/>
                </a:lnTo>
                <a:lnTo>
                  <a:pt x="134" y="1906"/>
                </a:lnTo>
                <a:lnTo>
                  <a:pt x="132" y="1914"/>
                </a:lnTo>
                <a:lnTo>
                  <a:pt x="121" y="1920"/>
                </a:lnTo>
                <a:lnTo>
                  <a:pt x="111" y="1927"/>
                </a:lnTo>
                <a:lnTo>
                  <a:pt x="95" y="1933"/>
                </a:lnTo>
                <a:lnTo>
                  <a:pt x="79" y="1935"/>
                </a:lnTo>
                <a:lnTo>
                  <a:pt x="63" y="1941"/>
                </a:lnTo>
                <a:lnTo>
                  <a:pt x="53" y="1941"/>
                </a:lnTo>
                <a:lnTo>
                  <a:pt x="42" y="1943"/>
                </a:lnTo>
                <a:lnTo>
                  <a:pt x="42" y="1956"/>
                </a:lnTo>
                <a:lnTo>
                  <a:pt x="37" y="1972"/>
                </a:lnTo>
                <a:lnTo>
                  <a:pt x="29" y="1988"/>
                </a:lnTo>
                <a:lnTo>
                  <a:pt x="21" y="2006"/>
                </a:lnTo>
                <a:lnTo>
                  <a:pt x="14" y="2024"/>
                </a:lnTo>
                <a:lnTo>
                  <a:pt x="8" y="2040"/>
                </a:lnTo>
                <a:lnTo>
                  <a:pt x="3" y="2059"/>
                </a:lnTo>
                <a:lnTo>
                  <a:pt x="0" y="2074"/>
                </a:lnTo>
                <a:lnTo>
                  <a:pt x="0" y="8"/>
                </a:lnTo>
                <a:lnTo>
                  <a:pt x="229" y="8"/>
                </a:lnTo>
                <a:lnTo>
                  <a:pt x="239" y="11"/>
                </a:lnTo>
                <a:lnTo>
                  <a:pt x="247" y="11"/>
                </a:lnTo>
                <a:lnTo>
                  <a:pt x="255" y="11"/>
                </a:lnTo>
                <a:lnTo>
                  <a:pt x="265" y="13"/>
                </a:lnTo>
                <a:lnTo>
                  <a:pt x="273" y="13"/>
                </a:lnTo>
                <a:lnTo>
                  <a:pt x="278" y="13"/>
                </a:lnTo>
                <a:lnTo>
                  <a:pt x="284" y="16"/>
                </a:lnTo>
                <a:lnTo>
                  <a:pt x="286" y="16"/>
                </a:lnTo>
                <a:lnTo>
                  <a:pt x="294" y="29"/>
                </a:lnTo>
                <a:lnTo>
                  <a:pt x="286" y="32"/>
                </a:lnTo>
                <a:lnTo>
                  <a:pt x="278" y="37"/>
                </a:lnTo>
                <a:lnTo>
                  <a:pt x="270" y="39"/>
                </a:lnTo>
                <a:lnTo>
                  <a:pt x="260" y="45"/>
                </a:lnTo>
                <a:lnTo>
                  <a:pt x="250" y="47"/>
                </a:lnTo>
                <a:lnTo>
                  <a:pt x="242" y="53"/>
                </a:lnTo>
                <a:lnTo>
                  <a:pt x="231" y="53"/>
                </a:lnTo>
                <a:lnTo>
                  <a:pt x="223" y="55"/>
                </a:lnTo>
                <a:lnTo>
                  <a:pt x="221" y="63"/>
                </a:lnTo>
                <a:lnTo>
                  <a:pt x="215" y="66"/>
                </a:lnTo>
                <a:lnTo>
                  <a:pt x="208" y="66"/>
                </a:lnTo>
                <a:lnTo>
                  <a:pt x="197" y="63"/>
                </a:lnTo>
                <a:lnTo>
                  <a:pt x="187" y="58"/>
                </a:lnTo>
                <a:lnTo>
                  <a:pt x="179" y="53"/>
                </a:lnTo>
                <a:lnTo>
                  <a:pt x="168" y="47"/>
                </a:lnTo>
                <a:lnTo>
                  <a:pt x="160" y="45"/>
                </a:lnTo>
                <a:lnTo>
                  <a:pt x="158" y="50"/>
                </a:lnTo>
                <a:lnTo>
                  <a:pt x="158" y="55"/>
                </a:lnTo>
                <a:lnTo>
                  <a:pt x="158" y="63"/>
                </a:lnTo>
                <a:lnTo>
                  <a:pt x="160" y="71"/>
                </a:lnTo>
                <a:lnTo>
                  <a:pt x="163" y="76"/>
                </a:lnTo>
                <a:lnTo>
                  <a:pt x="163" y="81"/>
                </a:lnTo>
                <a:lnTo>
                  <a:pt x="160" y="84"/>
                </a:lnTo>
                <a:lnTo>
                  <a:pt x="155" y="84"/>
                </a:lnTo>
                <a:lnTo>
                  <a:pt x="153" y="81"/>
                </a:lnTo>
                <a:lnTo>
                  <a:pt x="147" y="79"/>
                </a:lnTo>
                <a:lnTo>
                  <a:pt x="137" y="74"/>
                </a:lnTo>
                <a:lnTo>
                  <a:pt x="129" y="71"/>
                </a:lnTo>
                <a:lnTo>
                  <a:pt x="118" y="66"/>
                </a:lnTo>
                <a:lnTo>
                  <a:pt x="108" y="63"/>
                </a:lnTo>
                <a:lnTo>
                  <a:pt x="100" y="60"/>
                </a:lnTo>
                <a:lnTo>
                  <a:pt x="95" y="55"/>
                </a:lnTo>
                <a:lnTo>
                  <a:pt x="118" y="123"/>
                </a:lnTo>
                <a:lnTo>
                  <a:pt x="113" y="123"/>
                </a:lnTo>
                <a:lnTo>
                  <a:pt x="108" y="123"/>
                </a:lnTo>
                <a:lnTo>
                  <a:pt x="103" y="129"/>
                </a:lnTo>
                <a:lnTo>
                  <a:pt x="100" y="134"/>
                </a:lnTo>
                <a:lnTo>
                  <a:pt x="95" y="139"/>
                </a:lnTo>
                <a:lnTo>
                  <a:pt x="92" y="144"/>
                </a:lnTo>
                <a:lnTo>
                  <a:pt x="87" y="147"/>
                </a:lnTo>
                <a:lnTo>
                  <a:pt x="82" y="150"/>
                </a:lnTo>
                <a:lnTo>
                  <a:pt x="32" y="152"/>
                </a:lnTo>
                <a:lnTo>
                  <a:pt x="66" y="249"/>
                </a:lnTo>
                <a:lnTo>
                  <a:pt x="71" y="254"/>
                </a:lnTo>
                <a:lnTo>
                  <a:pt x="76" y="257"/>
                </a:lnTo>
                <a:lnTo>
                  <a:pt x="84" y="254"/>
                </a:lnTo>
                <a:lnTo>
                  <a:pt x="95" y="252"/>
                </a:lnTo>
                <a:lnTo>
                  <a:pt x="121" y="241"/>
                </a:lnTo>
                <a:lnTo>
                  <a:pt x="150" y="223"/>
                </a:lnTo>
                <a:lnTo>
                  <a:pt x="184" y="199"/>
                </a:lnTo>
                <a:lnTo>
                  <a:pt x="218" y="176"/>
                </a:lnTo>
                <a:lnTo>
                  <a:pt x="250" y="150"/>
                </a:lnTo>
                <a:lnTo>
                  <a:pt x="281" y="129"/>
                </a:lnTo>
                <a:lnTo>
                  <a:pt x="284" y="126"/>
                </a:lnTo>
                <a:lnTo>
                  <a:pt x="291" y="121"/>
                </a:lnTo>
                <a:lnTo>
                  <a:pt x="299" y="115"/>
                </a:lnTo>
                <a:lnTo>
                  <a:pt x="310" y="108"/>
                </a:lnTo>
                <a:lnTo>
                  <a:pt x="320" y="100"/>
                </a:lnTo>
                <a:lnTo>
                  <a:pt x="331" y="95"/>
                </a:lnTo>
                <a:lnTo>
                  <a:pt x="339" y="89"/>
                </a:lnTo>
                <a:lnTo>
                  <a:pt x="341" y="84"/>
                </a:lnTo>
                <a:lnTo>
                  <a:pt x="357" y="84"/>
                </a:lnTo>
                <a:lnTo>
                  <a:pt x="357" y="92"/>
                </a:lnTo>
                <a:lnTo>
                  <a:pt x="383" y="100"/>
                </a:lnTo>
                <a:lnTo>
                  <a:pt x="386" y="105"/>
                </a:lnTo>
                <a:lnTo>
                  <a:pt x="394" y="113"/>
                </a:lnTo>
                <a:lnTo>
                  <a:pt x="402" y="115"/>
                </a:lnTo>
                <a:lnTo>
                  <a:pt x="412" y="121"/>
                </a:lnTo>
                <a:lnTo>
                  <a:pt x="423" y="126"/>
                </a:lnTo>
                <a:lnTo>
                  <a:pt x="430" y="129"/>
                </a:lnTo>
                <a:lnTo>
                  <a:pt x="438" y="134"/>
                </a:lnTo>
                <a:lnTo>
                  <a:pt x="441" y="142"/>
                </a:lnTo>
                <a:lnTo>
                  <a:pt x="446" y="142"/>
                </a:lnTo>
                <a:lnTo>
                  <a:pt x="454" y="144"/>
                </a:lnTo>
                <a:lnTo>
                  <a:pt x="464" y="150"/>
                </a:lnTo>
                <a:lnTo>
                  <a:pt x="472" y="155"/>
                </a:lnTo>
                <a:lnTo>
                  <a:pt x="480" y="160"/>
                </a:lnTo>
                <a:lnTo>
                  <a:pt x="488" y="165"/>
                </a:lnTo>
                <a:lnTo>
                  <a:pt x="493" y="171"/>
                </a:lnTo>
                <a:lnTo>
                  <a:pt x="496" y="176"/>
                </a:lnTo>
                <a:lnTo>
                  <a:pt x="504" y="184"/>
                </a:lnTo>
                <a:lnTo>
                  <a:pt x="512" y="189"/>
                </a:lnTo>
                <a:lnTo>
                  <a:pt x="517" y="192"/>
                </a:lnTo>
                <a:lnTo>
                  <a:pt x="522" y="197"/>
                </a:lnTo>
                <a:lnTo>
                  <a:pt x="527" y="202"/>
                </a:lnTo>
                <a:lnTo>
                  <a:pt x="535" y="210"/>
                </a:lnTo>
                <a:lnTo>
                  <a:pt x="541" y="220"/>
                </a:lnTo>
                <a:lnTo>
                  <a:pt x="551" y="233"/>
                </a:lnTo>
                <a:lnTo>
                  <a:pt x="543" y="233"/>
                </a:lnTo>
                <a:lnTo>
                  <a:pt x="541" y="226"/>
                </a:lnTo>
                <a:lnTo>
                  <a:pt x="533" y="220"/>
                </a:lnTo>
                <a:lnTo>
                  <a:pt x="520" y="218"/>
                </a:lnTo>
                <a:lnTo>
                  <a:pt x="506" y="215"/>
                </a:lnTo>
                <a:lnTo>
                  <a:pt x="491" y="213"/>
                </a:lnTo>
                <a:lnTo>
                  <a:pt x="478" y="213"/>
                </a:lnTo>
                <a:lnTo>
                  <a:pt x="467" y="213"/>
                </a:lnTo>
                <a:lnTo>
                  <a:pt x="459" y="213"/>
                </a:lnTo>
                <a:lnTo>
                  <a:pt x="454" y="213"/>
                </a:lnTo>
                <a:lnTo>
                  <a:pt x="449" y="213"/>
                </a:lnTo>
                <a:lnTo>
                  <a:pt x="441" y="210"/>
                </a:lnTo>
                <a:lnTo>
                  <a:pt x="436" y="207"/>
                </a:lnTo>
                <a:lnTo>
                  <a:pt x="428" y="202"/>
                </a:lnTo>
                <a:lnTo>
                  <a:pt x="420" y="197"/>
                </a:lnTo>
                <a:lnTo>
                  <a:pt x="415" y="194"/>
                </a:lnTo>
                <a:lnTo>
                  <a:pt x="412" y="194"/>
                </a:lnTo>
                <a:lnTo>
                  <a:pt x="409" y="202"/>
                </a:lnTo>
                <a:lnTo>
                  <a:pt x="409" y="213"/>
                </a:lnTo>
                <a:lnTo>
                  <a:pt x="407" y="228"/>
                </a:lnTo>
                <a:lnTo>
                  <a:pt x="404" y="244"/>
                </a:lnTo>
                <a:lnTo>
                  <a:pt x="402" y="257"/>
                </a:lnTo>
                <a:lnTo>
                  <a:pt x="399" y="262"/>
                </a:lnTo>
                <a:lnTo>
                  <a:pt x="396" y="262"/>
                </a:lnTo>
                <a:lnTo>
                  <a:pt x="396" y="268"/>
                </a:lnTo>
                <a:lnTo>
                  <a:pt x="391" y="270"/>
                </a:lnTo>
                <a:lnTo>
                  <a:pt x="388" y="270"/>
                </a:lnTo>
                <a:lnTo>
                  <a:pt x="383" y="270"/>
                </a:lnTo>
                <a:lnTo>
                  <a:pt x="378" y="273"/>
                </a:lnTo>
                <a:lnTo>
                  <a:pt x="375" y="273"/>
                </a:lnTo>
                <a:lnTo>
                  <a:pt x="370" y="273"/>
                </a:lnTo>
                <a:lnTo>
                  <a:pt x="370" y="275"/>
                </a:lnTo>
                <a:lnTo>
                  <a:pt x="362" y="273"/>
                </a:lnTo>
                <a:lnTo>
                  <a:pt x="354" y="268"/>
                </a:lnTo>
                <a:lnTo>
                  <a:pt x="347" y="260"/>
                </a:lnTo>
                <a:lnTo>
                  <a:pt x="341" y="249"/>
                </a:lnTo>
                <a:lnTo>
                  <a:pt x="333" y="239"/>
                </a:lnTo>
                <a:lnTo>
                  <a:pt x="328" y="228"/>
                </a:lnTo>
                <a:lnTo>
                  <a:pt x="326" y="218"/>
                </a:lnTo>
                <a:lnTo>
                  <a:pt x="320" y="213"/>
                </a:lnTo>
                <a:lnTo>
                  <a:pt x="320" y="223"/>
                </a:lnTo>
                <a:lnTo>
                  <a:pt x="320" y="233"/>
                </a:lnTo>
                <a:lnTo>
                  <a:pt x="320" y="244"/>
                </a:lnTo>
                <a:lnTo>
                  <a:pt x="318" y="257"/>
                </a:lnTo>
                <a:lnTo>
                  <a:pt x="318" y="268"/>
                </a:lnTo>
                <a:lnTo>
                  <a:pt x="315" y="278"/>
                </a:lnTo>
                <a:lnTo>
                  <a:pt x="315" y="289"/>
                </a:lnTo>
                <a:lnTo>
                  <a:pt x="315" y="296"/>
                </a:lnTo>
                <a:lnTo>
                  <a:pt x="307" y="294"/>
                </a:lnTo>
                <a:lnTo>
                  <a:pt x="297" y="289"/>
                </a:lnTo>
                <a:lnTo>
                  <a:pt x="286" y="281"/>
                </a:lnTo>
                <a:lnTo>
                  <a:pt x="276" y="270"/>
                </a:lnTo>
                <a:lnTo>
                  <a:pt x="263" y="262"/>
                </a:lnTo>
                <a:lnTo>
                  <a:pt x="250" y="254"/>
                </a:lnTo>
                <a:lnTo>
                  <a:pt x="236" y="249"/>
                </a:lnTo>
                <a:lnTo>
                  <a:pt x="223" y="247"/>
                </a:lnTo>
                <a:lnTo>
                  <a:pt x="218" y="252"/>
                </a:lnTo>
                <a:lnTo>
                  <a:pt x="215" y="254"/>
                </a:lnTo>
                <a:lnTo>
                  <a:pt x="213" y="257"/>
                </a:lnTo>
                <a:lnTo>
                  <a:pt x="213" y="262"/>
                </a:lnTo>
                <a:lnTo>
                  <a:pt x="210" y="265"/>
                </a:lnTo>
                <a:lnTo>
                  <a:pt x="210" y="270"/>
                </a:lnTo>
                <a:lnTo>
                  <a:pt x="210" y="275"/>
                </a:lnTo>
                <a:lnTo>
                  <a:pt x="210" y="281"/>
                </a:lnTo>
                <a:lnTo>
                  <a:pt x="218" y="281"/>
                </a:lnTo>
                <a:lnTo>
                  <a:pt x="97" y="349"/>
                </a:lnTo>
                <a:lnTo>
                  <a:pt x="105" y="349"/>
                </a:lnTo>
                <a:lnTo>
                  <a:pt x="124" y="344"/>
                </a:lnTo>
                <a:lnTo>
                  <a:pt x="147" y="338"/>
                </a:lnTo>
                <a:lnTo>
                  <a:pt x="173" y="333"/>
                </a:lnTo>
                <a:lnTo>
                  <a:pt x="200" y="328"/>
                </a:lnTo>
                <a:lnTo>
                  <a:pt x="223" y="325"/>
                </a:lnTo>
                <a:lnTo>
                  <a:pt x="239" y="323"/>
                </a:lnTo>
                <a:lnTo>
                  <a:pt x="244" y="325"/>
                </a:lnTo>
                <a:lnTo>
                  <a:pt x="250" y="325"/>
                </a:lnTo>
                <a:lnTo>
                  <a:pt x="255" y="325"/>
                </a:lnTo>
                <a:lnTo>
                  <a:pt x="260" y="325"/>
                </a:lnTo>
                <a:lnTo>
                  <a:pt x="265" y="325"/>
                </a:lnTo>
                <a:lnTo>
                  <a:pt x="270" y="325"/>
                </a:lnTo>
                <a:lnTo>
                  <a:pt x="276" y="328"/>
                </a:lnTo>
                <a:lnTo>
                  <a:pt x="281" y="328"/>
                </a:lnTo>
                <a:lnTo>
                  <a:pt x="286" y="331"/>
                </a:lnTo>
                <a:lnTo>
                  <a:pt x="289" y="331"/>
                </a:lnTo>
                <a:lnTo>
                  <a:pt x="291" y="331"/>
                </a:lnTo>
                <a:lnTo>
                  <a:pt x="294" y="328"/>
                </a:lnTo>
                <a:lnTo>
                  <a:pt x="297" y="328"/>
                </a:lnTo>
                <a:lnTo>
                  <a:pt x="299" y="325"/>
                </a:lnTo>
                <a:lnTo>
                  <a:pt x="302" y="325"/>
                </a:lnTo>
                <a:lnTo>
                  <a:pt x="305" y="325"/>
                </a:lnTo>
                <a:lnTo>
                  <a:pt x="307" y="325"/>
                </a:lnTo>
                <a:lnTo>
                  <a:pt x="307" y="333"/>
                </a:lnTo>
                <a:lnTo>
                  <a:pt x="310" y="344"/>
                </a:lnTo>
                <a:lnTo>
                  <a:pt x="315" y="354"/>
                </a:lnTo>
                <a:lnTo>
                  <a:pt x="320" y="362"/>
                </a:lnTo>
                <a:lnTo>
                  <a:pt x="333" y="380"/>
                </a:lnTo>
                <a:lnTo>
                  <a:pt x="352" y="399"/>
                </a:lnTo>
                <a:lnTo>
                  <a:pt x="370" y="412"/>
                </a:lnTo>
                <a:lnTo>
                  <a:pt x="388" y="422"/>
                </a:lnTo>
                <a:lnTo>
                  <a:pt x="409" y="430"/>
                </a:lnTo>
                <a:lnTo>
                  <a:pt x="428" y="433"/>
                </a:lnTo>
                <a:lnTo>
                  <a:pt x="425" y="446"/>
                </a:lnTo>
                <a:lnTo>
                  <a:pt x="423" y="451"/>
                </a:lnTo>
                <a:lnTo>
                  <a:pt x="415" y="456"/>
                </a:lnTo>
                <a:lnTo>
                  <a:pt x="409" y="456"/>
                </a:lnTo>
                <a:lnTo>
                  <a:pt x="402" y="456"/>
                </a:lnTo>
                <a:lnTo>
                  <a:pt x="396" y="459"/>
                </a:lnTo>
                <a:lnTo>
                  <a:pt x="391" y="467"/>
                </a:lnTo>
                <a:lnTo>
                  <a:pt x="391" y="480"/>
                </a:lnTo>
                <a:lnTo>
                  <a:pt x="370" y="480"/>
                </a:lnTo>
                <a:lnTo>
                  <a:pt x="354" y="477"/>
                </a:lnTo>
                <a:lnTo>
                  <a:pt x="344" y="469"/>
                </a:lnTo>
                <a:lnTo>
                  <a:pt x="333" y="462"/>
                </a:lnTo>
                <a:lnTo>
                  <a:pt x="326" y="451"/>
                </a:lnTo>
                <a:lnTo>
                  <a:pt x="315" y="438"/>
                </a:lnTo>
                <a:lnTo>
                  <a:pt x="302" y="428"/>
                </a:lnTo>
                <a:lnTo>
                  <a:pt x="286" y="414"/>
                </a:lnTo>
                <a:lnTo>
                  <a:pt x="284" y="428"/>
                </a:lnTo>
                <a:lnTo>
                  <a:pt x="281" y="441"/>
                </a:lnTo>
                <a:lnTo>
                  <a:pt x="281" y="451"/>
                </a:lnTo>
                <a:lnTo>
                  <a:pt x="281" y="464"/>
                </a:lnTo>
                <a:lnTo>
                  <a:pt x="281" y="477"/>
                </a:lnTo>
                <a:lnTo>
                  <a:pt x="281" y="493"/>
                </a:lnTo>
                <a:lnTo>
                  <a:pt x="276" y="509"/>
                </a:lnTo>
                <a:lnTo>
                  <a:pt x="268" y="527"/>
                </a:lnTo>
                <a:lnTo>
                  <a:pt x="223" y="598"/>
                </a:lnTo>
                <a:lnTo>
                  <a:pt x="223" y="595"/>
                </a:lnTo>
                <a:lnTo>
                  <a:pt x="223" y="593"/>
                </a:lnTo>
                <a:lnTo>
                  <a:pt x="223" y="590"/>
                </a:lnTo>
                <a:lnTo>
                  <a:pt x="223" y="587"/>
                </a:lnTo>
                <a:lnTo>
                  <a:pt x="221" y="585"/>
                </a:lnTo>
                <a:lnTo>
                  <a:pt x="218" y="585"/>
                </a:lnTo>
                <a:lnTo>
                  <a:pt x="210" y="569"/>
                </a:lnTo>
                <a:lnTo>
                  <a:pt x="205" y="556"/>
                </a:lnTo>
                <a:lnTo>
                  <a:pt x="202" y="543"/>
                </a:lnTo>
                <a:lnTo>
                  <a:pt x="197" y="530"/>
                </a:lnTo>
                <a:lnTo>
                  <a:pt x="194" y="519"/>
                </a:lnTo>
                <a:lnTo>
                  <a:pt x="192" y="506"/>
                </a:lnTo>
                <a:lnTo>
                  <a:pt x="187" y="496"/>
                </a:lnTo>
                <a:lnTo>
                  <a:pt x="181" y="485"/>
                </a:lnTo>
                <a:lnTo>
                  <a:pt x="179" y="485"/>
                </a:lnTo>
                <a:lnTo>
                  <a:pt x="173" y="488"/>
                </a:lnTo>
                <a:lnTo>
                  <a:pt x="168" y="488"/>
                </a:lnTo>
                <a:lnTo>
                  <a:pt x="166" y="490"/>
                </a:lnTo>
                <a:lnTo>
                  <a:pt x="160" y="490"/>
                </a:lnTo>
                <a:lnTo>
                  <a:pt x="158" y="490"/>
                </a:lnTo>
                <a:lnTo>
                  <a:pt x="153" y="493"/>
                </a:lnTo>
                <a:lnTo>
                  <a:pt x="147" y="493"/>
                </a:lnTo>
                <a:lnTo>
                  <a:pt x="147" y="496"/>
                </a:lnTo>
                <a:lnTo>
                  <a:pt x="147" y="501"/>
                </a:lnTo>
                <a:lnTo>
                  <a:pt x="145" y="506"/>
                </a:lnTo>
                <a:lnTo>
                  <a:pt x="145" y="509"/>
                </a:lnTo>
                <a:lnTo>
                  <a:pt x="142" y="514"/>
                </a:lnTo>
                <a:lnTo>
                  <a:pt x="142" y="519"/>
                </a:lnTo>
                <a:lnTo>
                  <a:pt x="142" y="522"/>
                </a:lnTo>
                <a:lnTo>
                  <a:pt x="139" y="527"/>
                </a:lnTo>
                <a:lnTo>
                  <a:pt x="147" y="561"/>
                </a:lnTo>
                <a:lnTo>
                  <a:pt x="153" y="590"/>
                </a:lnTo>
                <a:lnTo>
                  <a:pt x="160" y="616"/>
                </a:lnTo>
                <a:lnTo>
                  <a:pt x="168" y="640"/>
                </a:lnTo>
                <a:lnTo>
                  <a:pt x="176" y="666"/>
                </a:lnTo>
                <a:lnTo>
                  <a:pt x="184" y="695"/>
                </a:lnTo>
                <a:lnTo>
                  <a:pt x="189" y="729"/>
                </a:lnTo>
                <a:lnTo>
                  <a:pt x="197" y="766"/>
                </a:lnTo>
                <a:lnTo>
                  <a:pt x="202" y="771"/>
                </a:lnTo>
                <a:lnTo>
                  <a:pt x="208" y="774"/>
                </a:lnTo>
                <a:lnTo>
                  <a:pt x="213" y="779"/>
                </a:lnTo>
                <a:lnTo>
                  <a:pt x="215" y="784"/>
                </a:lnTo>
                <a:lnTo>
                  <a:pt x="221" y="789"/>
                </a:lnTo>
                <a:lnTo>
                  <a:pt x="226" y="795"/>
                </a:lnTo>
                <a:lnTo>
                  <a:pt x="229" y="797"/>
                </a:lnTo>
                <a:lnTo>
                  <a:pt x="231" y="802"/>
                </a:lnTo>
                <a:lnTo>
                  <a:pt x="231" y="797"/>
                </a:lnTo>
                <a:lnTo>
                  <a:pt x="231" y="795"/>
                </a:lnTo>
                <a:lnTo>
                  <a:pt x="234" y="795"/>
                </a:lnTo>
                <a:lnTo>
                  <a:pt x="236" y="795"/>
                </a:lnTo>
                <a:lnTo>
                  <a:pt x="236" y="792"/>
                </a:lnTo>
                <a:lnTo>
                  <a:pt x="239" y="787"/>
                </a:lnTo>
                <a:lnTo>
                  <a:pt x="286" y="787"/>
                </a:lnTo>
                <a:lnTo>
                  <a:pt x="286" y="784"/>
                </a:lnTo>
                <a:lnTo>
                  <a:pt x="289" y="784"/>
                </a:lnTo>
                <a:lnTo>
                  <a:pt x="289" y="782"/>
                </a:lnTo>
                <a:lnTo>
                  <a:pt x="291" y="782"/>
                </a:lnTo>
                <a:lnTo>
                  <a:pt x="294" y="782"/>
                </a:lnTo>
                <a:lnTo>
                  <a:pt x="297" y="782"/>
                </a:lnTo>
                <a:lnTo>
                  <a:pt x="299" y="782"/>
                </a:lnTo>
                <a:lnTo>
                  <a:pt x="307" y="766"/>
                </a:lnTo>
                <a:lnTo>
                  <a:pt x="320" y="784"/>
                </a:lnTo>
                <a:lnTo>
                  <a:pt x="333" y="802"/>
                </a:lnTo>
                <a:lnTo>
                  <a:pt x="341" y="823"/>
                </a:lnTo>
                <a:lnTo>
                  <a:pt x="349" y="844"/>
                </a:lnTo>
                <a:lnTo>
                  <a:pt x="357" y="865"/>
                </a:lnTo>
                <a:lnTo>
                  <a:pt x="367" y="886"/>
                </a:lnTo>
                <a:lnTo>
                  <a:pt x="378" y="905"/>
                </a:lnTo>
                <a:lnTo>
                  <a:pt x="391" y="920"/>
                </a:lnTo>
                <a:lnTo>
                  <a:pt x="391" y="926"/>
                </a:lnTo>
                <a:lnTo>
                  <a:pt x="391" y="931"/>
                </a:lnTo>
                <a:lnTo>
                  <a:pt x="394" y="936"/>
                </a:lnTo>
                <a:lnTo>
                  <a:pt x="394" y="941"/>
                </a:lnTo>
                <a:lnTo>
                  <a:pt x="396" y="947"/>
                </a:lnTo>
                <a:lnTo>
                  <a:pt x="396" y="949"/>
                </a:lnTo>
                <a:lnTo>
                  <a:pt x="399" y="955"/>
                </a:lnTo>
                <a:lnTo>
                  <a:pt x="399" y="957"/>
                </a:lnTo>
                <a:lnTo>
                  <a:pt x="402" y="957"/>
                </a:lnTo>
                <a:lnTo>
                  <a:pt x="404" y="957"/>
                </a:lnTo>
                <a:lnTo>
                  <a:pt x="404" y="960"/>
                </a:lnTo>
                <a:lnTo>
                  <a:pt x="407" y="960"/>
                </a:lnTo>
                <a:lnTo>
                  <a:pt x="409" y="962"/>
                </a:lnTo>
                <a:lnTo>
                  <a:pt x="409" y="965"/>
                </a:lnTo>
                <a:lnTo>
                  <a:pt x="412" y="968"/>
                </a:lnTo>
                <a:lnTo>
                  <a:pt x="412" y="970"/>
                </a:lnTo>
                <a:lnTo>
                  <a:pt x="417" y="973"/>
                </a:lnTo>
                <a:lnTo>
                  <a:pt x="420" y="973"/>
                </a:lnTo>
                <a:lnTo>
                  <a:pt x="425" y="976"/>
                </a:lnTo>
                <a:lnTo>
                  <a:pt x="428" y="976"/>
                </a:lnTo>
                <a:lnTo>
                  <a:pt x="430" y="976"/>
                </a:lnTo>
                <a:lnTo>
                  <a:pt x="430" y="978"/>
                </a:lnTo>
                <a:lnTo>
                  <a:pt x="430" y="981"/>
                </a:lnTo>
                <a:lnTo>
                  <a:pt x="433" y="986"/>
                </a:lnTo>
                <a:lnTo>
                  <a:pt x="446" y="1004"/>
                </a:lnTo>
                <a:lnTo>
                  <a:pt x="446" y="1010"/>
                </a:lnTo>
                <a:lnTo>
                  <a:pt x="451" y="1018"/>
                </a:lnTo>
                <a:lnTo>
                  <a:pt x="457" y="1025"/>
                </a:lnTo>
                <a:lnTo>
                  <a:pt x="462" y="1036"/>
                </a:lnTo>
                <a:lnTo>
                  <a:pt x="467" y="1046"/>
                </a:lnTo>
                <a:lnTo>
                  <a:pt x="472" y="1054"/>
                </a:lnTo>
                <a:lnTo>
                  <a:pt x="478" y="1059"/>
                </a:lnTo>
                <a:lnTo>
                  <a:pt x="480" y="1062"/>
                </a:lnTo>
                <a:lnTo>
                  <a:pt x="480" y="1096"/>
                </a:lnTo>
                <a:lnTo>
                  <a:pt x="480" y="1088"/>
                </a:lnTo>
                <a:lnTo>
                  <a:pt x="475" y="1083"/>
                </a:lnTo>
                <a:lnTo>
                  <a:pt x="467" y="1078"/>
                </a:lnTo>
                <a:lnTo>
                  <a:pt x="462" y="1073"/>
                </a:lnTo>
                <a:lnTo>
                  <a:pt x="454" y="1067"/>
                </a:lnTo>
                <a:lnTo>
                  <a:pt x="446" y="1062"/>
                </a:lnTo>
                <a:lnTo>
                  <a:pt x="441" y="1054"/>
                </a:lnTo>
                <a:lnTo>
                  <a:pt x="441" y="1046"/>
                </a:lnTo>
                <a:lnTo>
                  <a:pt x="436" y="1046"/>
                </a:lnTo>
                <a:lnTo>
                  <a:pt x="433" y="1046"/>
                </a:lnTo>
                <a:lnTo>
                  <a:pt x="428" y="1046"/>
                </a:lnTo>
                <a:lnTo>
                  <a:pt x="423" y="1046"/>
                </a:lnTo>
                <a:lnTo>
                  <a:pt x="420" y="1046"/>
                </a:lnTo>
                <a:lnTo>
                  <a:pt x="415" y="1044"/>
                </a:lnTo>
                <a:lnTo>
                  <a:pt x="412" y="1044"/>
                </a:lnTo>
                <a:lnTo>
                  <a:pt x="412" y="1041"/>
                </a:lnTo>
                <a:lnTo>
                  <a:pt x="349" y="1041"/>
                </a:lnTo>
                <a:lnTo>
                  <a:pt x="349" y="1036"/>
                </a:lnTo>
                <a:lnTo>
                  <a:pt x="349" y="1031"/>
                </a:lnTo>
                <a:lnTo>
                  <a:pt x="352" y="1025"/>
                </a:lnTo>
                <a:lnTo>
                  <a:pt x="352" y="1020"/>
                </a:lnTo>
                <a:lnTo>
                  <a:pt x="354" y="1015"/>
                </a:lnTo>
                <a:lnTo>
                  <a:pt x="354" y="1010"/>
                </a:lnTo>
                <a:lnTo>
                  <a:pt x="357" y="1004"/>
                </a:lnTo>
                <a:lnTo>
                  <a:pt x="357" y="999"/>
                </a:lnTo>
                <a:lnTo>
                  <a:pt x="352" y="999"/>
                </a:lnTo>
                <a:lnTo>
                  <a:pt x="347" y="1002"/>
                </a:lnTo>
                <a:lnTo>
                  <a:pt x="344" y="1007"/>
                </a:lnTo>
                <a:lnTo>
                  <a:pt x="344" y="1012"/>
                </a:lnTo>
                <a:lnTo>
                  <a:pt x="341" y="1018"/>
                </a:lnTo>
                <a:lnTo>
                  <a:pt x="339" y="1023"/>
                </a:lnTo>
                <a:lnTo>
                  <a:pt x="333" y="1025"/>
                </a:lnTo>
                <a:lnTo>
                  <a:pt x="328" y="1025"/>
                </a:lnTo>
                <a:lnTo>
                  <a:pt x="328" y="949"/>
                </a:lnTo>
                <a:lnTo>
                  <a:pt x="326" y="952"/>
                </a:lnTo>
                <a:lnTo>
                  <a:pt x="318" y="957"/>
                </a:lnTo>
                <a:lnTo>
                  <a:pt x="312" y="962"/>
                </a:lnTo>
                <a:lnTo>
                  <a:pt x="305" y="970"/>
                </a:lnTo>
                <a:lnTo>
                  <a:pt x="299" y="981"/>
                </a:lnTo>
                <a:lnTo>
                  <a:pt x="291" y="989"/>
                </a:lnTo>
                <a:lnTo>
                  <a:pt x="289" y="994"/>
                </a:lnTo>
                <a:lnTo>
                  <a:pt x="286" y="999"/>
                </a:lnTo>
                <a:lnTo>
                  <a:pt x="294" y="879"/>
                </a:lnTo>
                <a:lnTo>
                  <a:pt x="289" y="879"/>
                </a:lnTo>
                <a:lnTo>
                  <a:pt x="286" y="881"/>
                </a:lnTo>
                <a:lnTo>
                  <a:pt x="281" y="886"/>
                </a:lnTo>
                <a:lnTo>
                  <a:pt x="278" y="892"/>
                </a:lnTo>
                <a:lnTo>
                  <a:pt x="273" y="915"/>
                </a:lnTo>
                <a:lnTo>
                  <a:pt x="265" y="941"/>
                </a:lnTo>
                <a:lnTo>
                  <a:pt x="257" y="976"/>
                </a:lnTo>
                <a:lnTo>
                  <a:pt x="252" y="1010"/>
                </a:lnTo>
                <a:lnTo>
                  <a:pt x="242" y="1044"/>
                </a:lnTo>
                <a:lnTo>
                  <a:pt x="234" y="1075"/>
                </a:lnTo>
                <a:lnTo>
                  <a:pt x="208" y="1128"/>
                </a:lnTo>
                <a:lnTo>
                  <a:pt x="231" y="1154"/>
                </a:lnTo>
                <a:lnTo>
                  <a:pt x="236" y="1156"/>
                </a:lnTo>
                <a:lnTo>
                  <a:pt x="242" y="1156"/>
                </a:lnTo>
                <a:lnTo>
                  <a:pt x="247" y="1159"/>
                </a:lnTo>
                <a:lnTo>
                  <a:pt x="252" y="1162"/>
                </a:lnTo>
                <a:lnTo>
                  <a:pt x="255" y="1164"/>
                </a:lnTo>
                <a:lnTo>
                  <a:pt x="260" y="1167"/>
                </a:lnTo>
                <a:lnTo>
                  <a:pt x="263" y="1170"/>
                </a:lnTo>
                <a:lnTo>
                  <a:pt x="265" y="1175"/>
                </a:lnTo>
                <a:lnTo>
                  <a:pt x="276" y="1175"/>
                </a:lnTo>
                <a:lnTo>
                  <a:pt x="284" y="1177"/>
                </a:lnTo>
                <a:lnTo>
                  <a:pt x="297" y="1183"/>
                </a:lnTo>
                <a:lnTo>
                  <a:pt x="307" y="1188"/>
                </a:lnTo>
                <a:lnTo>
                  <a:pt x="318" y="1196"/>
                </a:lnTo>
                <a:lnTo>
                  <a:pt x="328" y="1201"/>
                </a:lnTo>
                <a:lnTo>
                  <a:pt x="336" y="1206"/>
                </a:lnTo>
                <a:lnTo>
                  <a:pt x="341" y="1209"/>
                </a:lnTo>
                <a:lnTo>
                  <a:pt x="344" y="1217"/>
                </a:lnTo>
                <a:lnTo>
                  <a:pt x="347" y="1225"/>
                </a:lnTo>
                <a:lnTo>
                  <a:pt x="352" y="1233"/>
                </a:lnTo>
                <a:lnTo>
                  <a:pt x="357" y="1240"/>
                </a:lnTo>
                <a:lnTo>
                  <a:pt x="362" y="1248"/>
                </a:lnTo>
                <a:lnTo>
                  <a:pt x="365" y="1256"/>
                </a:lnTo>
                <a:lnTo>
                  <a:pt x="370" y="1264"/>
                </a:lnTo>
                <a:lnTo>
                  <a:pt x="370" y="1272"/>
                </a:lnTo>
                <a:lnTo>
                  <a:pt x="383" y="1272"/>
                </a:lnTo>
                <a:lnTo>
                  <a:pt x="399" y="1251"/>
                </a:lnTo>
                <a:lnTo>
                  <a:pt x="425" y="1251"/>
                </a:lnTo>
                <a:lnTo>
                  <a:pt x="425" y="1243"/>
                </a:lnTo>
                <a:lnTo>
                  <a:pt x="430" y="1243"/>
                </a:lnTo>
                <a:lnTo>
                  <a:pt x="438" y="1243"/>
                </a:lnTo>
                <a:lnTo>
                  <a:pt x="446" y="1243"/>
                </a:lnTo>
                <a:lnTo>
                  <a:pt x="454" y="1246"/>
                </a:lnTo>
                <a:lnTo>
                  <a:pt x="459" y="1248"/>
                </a:lnTo>
                <a:lnTo>
                  <a:pt x="467" y="1248"/>
                </a:lnTo>
                <a:lnTo>
                  <a:pt x="470" y="1251"/>
                </a:lnTo>
                <a:lnTo>
                  <a:pt x="475" y="1251"/>
                </a:lnTo>
                <a:lnTo>
                  <a:pt x="475" y="1267"/>
                </a:lnTo>
                <a:lnTo>
                  <a:pt x="480" y="1267"/>
                </a:lnTo>
                <a:lnTo>
                  <a:pt x="488" y="1274"/>
                </a:lnTo>
                <a:lnTo>
                  <a:pt x="493" y="1285"/>
                </a:lnTo>
                <a:lnTo>
                  <a:pt x="501" y="1295"/>
                </a:lnTo>
                <a:lnTo>
                  <a:pt x="509" y="1306"/>
                </a:lnTo>
                <a:lnTo>
                  <a:pt x="514" y="1319"/>
                </a:lnTo>
                <a:lnTo>
                  <a:pt x="520" y="1330"/>
                </a:lnTo>
                <a:lnTo>
                  <a:pt x="522" y="1335"/>
                </a:lnTo>
                <a:lnTo>
                  <a:pt x="551" y="1335"/>
                </a:lnTo>
                <a:lnTo>
                  <a:pt x="551" y="1340"/>
                </a:lnTo>
                <a:lnTo>
                  <a:pt x="551" y="1343"/>
                </a:lnTo>
                <a:lnTo>
                  <a:pt x="554" y="1343"/>
                </a:lnTo>
                <a:lnTo>
                  <a:pt x="556" y="1343"/>
                </a:lnTo>
                <a:lnTo>
                  <a:pt x="559" y="1345"/>
                </a:lnTo>
                <a:lnTo>
                  <a:pt x="559" y="1351"/>
                </a:lnTo>
                <a:lnTo>
                  <a:pt x="572" y="1351"/>
                </a:lnTo>
                <a:lnTo>
                  <a:pt x="580" y="1356"/>
                </a:lnTo>
                <a:lnTo>
                  <a:pt x="580" y="1364"/>
                </a:lnTo>
                <a:lnTo>
                  <a:pt x="582" y="1374"/>
                </a:lnTo>
                <a:lnTo>
                  <a:pt x="585" y="1382"/>
                </a:lnTo>
                <a:lnTo>
                  <a:pt x="590" y="1392"/>
                </a:lnTo>
                <a:lnTo>
                  <a:pt x="596" y="1400"/>
                </a:lnTo>
                <a:lnTo>
                  <a:pt x="603" y="1411"/>
                </a:lnTo>
                <a:lnTo>
                  <a:pt x="609" y="1419"/>
                </a:lnTo>
                <a:lnTo>
                  <a:pt x="614" y="1427"/>
                </a:lnTo>
                <a:lnTo>
                  <a:pt x="614" y="1400"/>
                </a:lnTo>
                <a:lnTo>
                  <a:pt x="619" y="1374"/>
                </a:lnTo>
                <a:lnTo>
                  <a:pt x="624" y="1345"/>
                </a:lnTo>
                <a:lnTo>
                  <a:pt x="632" y="1319"/>
                </a:lnTo>
                <a:lnTo>
                  <a:pt x="638" y="1290"/>
                </a:lnTo>
                <a:lnTo>
                  <a:pt x="643" y="1264"/>
                </a:lnTo>
                <a:lnTo>
                  <a:pt x="648" y="1235"/>
                </a:lnTo>
                <a:lnTo>
                  <a:pt x="648" y="1209"/>
                </a:lnTo>
                <a:lnTo>
                  <a:pt x="651" y="1204"/>
                </a:lnTo>
                <a:lnTo>
                  <a:pt x="656" y="1198"/>
                </a:lnTo>
                <a:lnTo>
                  <a:pt x="661" y="1191"/>
                </a:lnTo>
                <a:lnTo>
                  <a:pt x="664" y="1183"/>
                </a:lnTo>
                <a:lnTo>
                  <a:pt x="669" y="1175"/>
                </a:lnTo>
                <a:lnTo>
                  <a:pt x="672" y="1170"/>
                </a:lnTo>
                <a:lnTo>
                  <a:pt x="674" y="1164"/>
                </a:lnTo>
                <a:lnTo>
                  <a:pt x="677" y="1159"/>
                </a:lnTo>
                <a:lnTo>
                  <a:pt x="661" y="1167"/>
                </a:lnTo>
                <a:lnTo>
                  <a:pt x="661" y="1164"/>
                </a:lnTo>
                <a:lnTo>
                  <a:pt x="661" y="1162"/>
                </a:lnTo>
                <a:lnTo>
                  <a:pt x="658" y="1159"/>
                </a:lnTo>
                <a:lnTo>
                  <a:pt x="656" y="1156"/>
                </a:lnTo>
                <a:lnTo>
                  <a:pt x="653" y="1154"/>
                </a:lnTo>
                <a:lnTo>
                  <a:pt x="651" y="1151"/>
                </a:lnTo>
                <a:lnTo>
                  <a:pt x="648" y="1149"/>
                </a:lnTo>
                <a:lnTo>
                  <a:pt x="648" y="1146"/>
                </a:lnTo>
                <a:lnTo>
                  <a:pt x="611" y="1117"/>
                </a:lnTo>
                <a:lnTo>
                  <a:pt x="611" y="1125"/>
                </a:lnTo>
                <a:lnTo>
                  <a:pt x="611" y="1133"/>
                </a:lnTo>
                <a:lnTo>
                  <a:pt x="611" y="1141"/>
                </a:lnTo>
                <a:lnTo>
                  <a:pt x="611" y="1151"/>
                </a:lnTo>
                <a:lnTo>
                  <a:pt x="611" y="1159"/>
                </a:lnTo>
                <a:lnTo>
                  <a:pt x="609" y="1164"/>
                </a:lnTo>
                <a:lnTo>
                  <a:pt x="606" y="1172"/>
                </a:lnTo>
                <a:lnTo>
                  <a:pt x="601" y="1175"/>
                </a:lnTo>
                <a:lnTo>
                  <a:pt x="601" y="1177"/>
                </a:lnTo>
                <a:lnTo>
                  <a:pt x="598" y="1180"/>
                </a:lnTo>
                <a:lnTo>
                  <a:pt x="596" y="1183"/>
                </a:lnTo>
                <a:lnTo>
                  <a:pt x="593" y="1183"/>
                </a:lnTo>
                <a:lnTo>
                  <a:pt x="590" y="1185"/>
                </a:lnTo>
                <a:lnTo>
                  <a:pt x="585" y="1188"/>
                </a:lnTo>
                <a:lnTo>
                  <a:pt x="582" y="1188"/>
                </a:lnTo>
                <a:lnTo>
                  <a:pt x="580" y="1188"/>
                </a:lnTo>
                <a:lnTo>
                  <a:pt x="577" y="1183"/>
                </a:lnTo>
                <a:lnTo>
                  <a:pt x="572" y="1183"/>
                </a:lnTo>
                <a:lnTo>
                  <a:pt x="567" y="1180"/>
                </a:lnTo>
                <a:lnTo>
                  <a:pt x="561" y="1180"/>
                </a:lnTo>
                <a:lnTo>
                  <a:pt x="554" y="1177"/>
                </a:lnTo>
                <a:lnTo>
                  <a:pt x="548" y="1177"/>
                </a:lnTo>
                <a:lnTo>
                  <a:pt x="543" y="1175"/>
                </a:lnTo>
                <a:lnTo>
                  <a:pt x="543" y="1170"/>
                </a:lnTo>
                <a:lnTo>
                  <a:pt x="535" y="1175"/>
                </a:lnTo>
                <a:lnTo>
                  <a:pt x="533" y="1177"/>
                </a:lnTo>
                <a:lnTo>
                  <a:pt x="530" y="1183"/>
                </a:lnTo>
                <a:lnTo>
                  <a:pt x="527" y="1188"/>
                </a:lnTo>
                <a:lnTo>
                  <a:pt x="527" y="1196"/>
                </a:lnTo>
                <a:lnTo>
                  <a:pt x="527" y="1204"/>
                </a:lnTo>
                <a:lnTo>
                  <a:pt x="525" y="1214"/>
                </a:lnTo>
                <a:lnTo>
                  <a:pt x="522" y="1222"/>
                </a:lnTo>
                <a:lnTo>
                  <a:pt x="509" y="1230"/>
                </a:lnTo>
                <a:lnTo>
                  <a:pt x="509" y="1227"/>
                </a:lnTo>
                <a:lnTo>
                  <a:pt x="506" y="1222"/>
                </a:lnTo>
                <a:lnTo>
                  <a:pt x="504" y="1214"/>
                </a:lnTo>
                <a:lnTo>
                  <a:pt x="501" y="1209"/>
                </a:lnTo>
                <a:lnTo>
                  <a:pt x="499" y="1201"/>
                </a:lnTo>
                <a:lnTo>
                  <a:pt x="499" y="1193"/>
                </a:lnTo>
                <a:lnTo>
                  <a:pt x="496" y="1188"/>
                </a:lnTo>
                <a:lnTo>
                  <a:pt x="496" y="1180"/>
                </a:lnTo>
                <a:lnTo>
                  <a:pt x="504" y="1156"/>
                </a:lnTo>
                <a:lnTo>
                  <a:pt x="517" y="1130"/>
                </a:lnTo>
                <a:lnTo>
                  <a:pt x="530" y="1107"/>
                </a:lnTo>
                <a:lnTo>
                  <a:pt x="543" y="1083"/>
                </a:lnTo>
                <a:lnTo>
                  <a:pt x="554" y="1073"/>
                </a:lnTo>
                <a:lnTo>
                  <a:pt x="564" y="1065"/>
                </a:lnTo>
                <a:lnTo>
                  <a:pt x="575" y="1054"/>
                </a:lnTo>
                <a:lnTo>
                  <a:pt x="585" y="1049"/>
                </a:lnTo>
                <a:lnTo>
                  <a:pt x="598" y="1041"/>
                </a:lnTo>
                <a:lnTo>
                  <a:pt x="611" y="1038"/>
                </a:lnTo>
                <a:lnTo>
                  <a:pt x="627" y="1033"/>
                </a:lnTo>
                <a:lnTo>
                  <a:pt x="640" y="1033"/>
                </a:lnTo>
                <a:lnTo>
                  <a:pt x="643" y="1025"/>
                </a:lnTo>
                <a:lnTo>
                  <a:pt x="645" y="1020"/>
                </a:lnTo>
                <a:lnTo>
                  <a:pt x="651" y="1015"/>
                </a:lnTo>
                <a:lnTo>
                  <a:pt x="656" y="1010"/>
                </a:lnTo>
                <a:lnTo>
                  <a:pt x="661" y="1007"/>
                </a:lnTo>
                <a:lnTo>
                  <a:pt x="664" y="1002"/>
                </a:lnTo>
                <a:lnTo>
                  <a:pt x="669" y="994"/>
                </a:lnTo>
                <a:lnTo>
                  <a:pt x="669" y="983"/>
                </a:lnTo>
                <a:lnTo>
                  <a:pt x="664" y="986"/>
                </a:lnTo>
                <a:lnTo>
                  <a:pt x="658" y="986"/>
                </a:lnTo>
                <a:lnTo>
                  <a:pt x="656" y="991"/>
                </a:lnTo>
                <a:lnTo>
                  <a:pt x="656" y="994"/>
                </a:lnTo>
                <a:lnTo>
                  <a:pt x="653" y="997"/>
                </a:lnTo>
                <a:lnTo>
                  <a:pt x="651" y="999"/>
                </a:lnTo>
                <a:lnTo>
                  <a:pt x="643" y="1002"/>
                </a:lnTo>
                <a:lnTo>
                  <a:pt x="635" y="1002"/>
                </a:lnTo>
                <a:lnTo>
                  <a:pt x="630" y="1002"/>
                </a:lnTo>
                <a:lnTo>
                  <a:pt x="624" y="1002"/>
                </a:lnTo>
                <a:lnTo>
                  <a:pt x="619" y="1004"/>
                </a:lnTo>
                <a:lnTo>
                  <a:pt x="611" y="1007"/>
                </a:lnTo>
                <a:lnTo>
                  <a:pt x="606" y="1010"/>
                </a:lnTo>
                <a:lnTo>
                  <a:pt x="603" y="1010"/>
                </a:lnTo>
                <a:lnTo>
                  <a:pt x="601" y="1007"/>
                </a:lnTo>
                <a:lnTo>
                  <a:pt x="596" y="1007"/>
                </a:lnTo>
                <a:lnTo>
                  <a:pt x="593" y="1004"/>
                </a:lnTo>
                <a:lnTo>
                  <a:pt x="593" y="999"/>
                </a:lnTo>
                <a:lnTo>
                  <a:pt x="593" y="994"/>
                </a:lnTo>
                <a:lnTo>
                  <a:pt x="596" y="989"/>
                </a:lnTo>
                <a:lnTo>
                  <a:pt x="593" y="983"/>
                </a:lnTo>
                <a:lnTo>
                  <a:pt x="590" y="981"/>
                </a:lnTo>
                <a:lnTo>
                  <a:pt x="585" y="978"/>
                </a:lnTo>
                <a:lnTo>
                  <a:pt x="582" y="976"/>
                </a:lnTo>
                <a:lnTo>
                  <a:pt x="580" y="978"/>
                </a:lnTo>
                <a:lnTo>
                  <a:pt x="575" y="983"/>
                </a:lnTo>
                <a:lnTo>
                  <a:pt x="572" y="989"/>
                </a:lnTo>
                <a:lnTo>
                  <a:pt x="567" y="999"/>
                </a:lnTo>
                <a:lnTo>
                  <a:pt x="561" y="1007"/>
                </a:lnTo>
                <a:lnTo>
                  <a:pt x="556" y="1018"/>
                </a:lnTo>
                <a:lnTo>
                  <a:pt x="548" y="1023"/>
                </a:lnTo>
                <a:lnTo>
                  <a:pt x="546" y="1025"/>
                </a:lnTo>
                <a:lnTo>
                  <a:pt x="543" y="1025"/>
                </a:lnTo>
                <a:lnTo>
                  <a:pt x="538" y="1023"/>
                </a:lnTo>
                <a:lnTo>
                  <a:pt x="533" y="1023"/>
                </a:lnTo>
                <a:lnTo>
                  <a:pt x="530" y="1020"/>
                </a:lnTo>
                <a:lnTo>
                  <a:pt x="527" y="1020"/>
                </a:lnTo>
                <a:lnTo>
                  <a:pt x="525" y="1023"/>
                </a:lnTo>
                <a:lnTo>
                  <a:pt x="522" y="1025"/>
                </a:lnTo>
                <a:lnTo>
                  <a:pt x="522" y="1023"/>
                </a:lnTo>
                <a:lnTo>
                  <a:pt x="522" y="1018"/>
                </a:lnTo>
                <a:lnTo>
                  <a:pt x="522" y="1010"/>
                </a:lnTo>
                <a:lnTo>
                  <a:pt x="525" y="1002"/>
                </a:lnTo>
                <a:lnTo>
                  <a:pt x="527" y="991"/>
                </a:lnTo>
                <a:lnTo>
                  <a:pt x="530" y="983"/>
                </a:lnTo>
                <a:lnTo>
                  <a:pt x="535" y="976"/>
                </a:lnTo>
                <a:lnTo>
                  <a:pt x="538" y="970"/>
                </a:lnTo>
                <a:lnTo>
                  <a:pt x="535" y="970"/>
                </a:lnTo>
                <a:lnTo>
                  <a:pt x="533" y="970"/>
                </a:lnTo>
                <a:lnTo>
                  <a:pt x="530" y="973"/>
                </a:lnTo>
                <a:lnTo>
                  <a:pt x="527" y="973"/>
                </a:lnTo>
                <a:lnTo>
                  <a:pt x="525" y="976"/>
                </a:lnTo>
                <a:lnTo>
                  <a:pt x="522" y="976"/>
                </a:lnTo>
                <a:lnTo>
                  <a:pt x="520" y="978"/>
                </a:lnTo>
                <a:lnTo>
                  <a:pt x="517" y="978"/>
                </a:lnTo>
                <a:lnTo>
                  <a:pt x="514" y="983"/>
                </a:lnTo>
                <a:lnTo>
                  <a:pt x="506" y="991"/>
                </a:lnTo>
                <a:lnTo>
                  <a:pt x="499" y="1002"/>
                </a:lnTo>
                <a:lnTo>
                  <a:pt x="488" y="1012"/>
                </a:lnTo>
                <a:lnTo>
                  <a:pt x="478" y="1023"/>
                </a:lnTo>
                <a:lnTo>
                  <a:pt x="467" y="1031"/>
                </a:lnTo>
                <a:lnTo>
                  <a:pt x="459" y="1038"/>
                </a:lnTo>
                <a:lnTo>
                  <a:pt x="454" y="1041"/>
                </a:lnTo>
                <a:lnTo>
                  <a:pt x="454" y="1033"/>
                </a:lnTo>
                <a:lnTo>
                  <a:pt x="454" y="1023"/>
                </a:lnTo>
                <a:lnTo>
                  <a:pt x="451" y="1010"/>
                </a:lnTo>
                <a:lnTo>
                  <a:pt x="449" y="999"/>
                </a:lnTo>
                <a:lnTo>
                  <a:pt x="446" y="989"/>
                </a:lnTo>
                <a:lnTo>
                  <a:pt x="446" y="978"/>
                </a:lnTo>
                <a:lnTo>
                  <a:pt x="446" y="970"/>
                </a:lnTo>
                <a:lnTo>
                  <a:pt x="451" y="968"/>
                </a:lnTo>
                <a:lnTo>
                  <a:pt x="472" y="955"/>
                </a:lnTo>
                <a:lnTo>
                  <a:pt x="493" y="944"/>
                </a:lnTo>
                <a:lnTo>
                  <a:pt x="514" y="936"/>
                </a:lnTo>
                <a:lnTo>
                  <a:pt x="535" y="928"/>
                </a:lnTo>
                <a:lnTo>
                  <a:pt x="577" y="920"/>
                </a:lnTo>
                <a:lnTo>
                  <a:pt x="617" y="915"/>
                </a:lnTo>
                <a:lnTo>
                  <a:pt x="648" y="910"/>
                </a:lnTo>
                <a:lnTo>
                  <a:pt x="674" y="907"/>
                </a:lnTo>
                <a:lnTo>
                  <a:pt x="685" y="905"/>
                </a:lnTo>
                <a:lnTo>
                  <a:pt x="693" y="900"/>
                </a:lnTo>
                <a:lnTo>
                  <a:pt x="698" y="894"/>
                </a:lnTo>
                <a:lnTo>
                  <a:pt x="700" y="889"/>
                </a:lnTo>
                <a:lnTo>
                  <a:pt x="719" y="894"/>
                </a:lnTo>
                <a:lnTo>
                  <a:pt x="724" y="873"/>
                </a:lnTo>
                <a:lnTo>
                  <a:pt x="727" y="844"/>
                </a:lnTo>
                <a:lnTo>
                  <a:pt x="727" y="810"/>
                </a:lnTo>
                <a:lnTo>
                  <a:pt x="727" y="771"/>
                </a:lnTo>
                <a:lnTo>
                  <a:pt x="724" y="734"/>
                </a:lnTo>
                <a:lnTo>
                  <a:pt x="721" y="698"/>
                </a:lnTo>
                <a:lnTo>
                  <a:pt x="719" y="666"/>
                </a:lnTo>
                <a:lnTo>
                  <a:pt x="719" y="640"/>
                </a:lnTo>
                <a:lnTo>
                  <a:pt x="721" y="640"/>
                </a:lnTo>
                <a:lnTo>
                  <a:pt x="721" y="637"/>
                </a:lnTo>
                <a:lnTo>
                  <a:pt x="724" y="632"/>
                </a:lnTo>
                <a:lnTo>
                  <a:pt x="724" y="629"/>
                </a:lnTo>
                <a:lnTo>
                  <a:pt x="724" y="624"/>
                </a:lnTo>
                <a:lnTo>
                  <a:pt x="724" y="619"/>
                </a:lnTo>
                <a:lnTo>
                  <a:pt x="724" y="616"/>
                </a:lnTo>
                <a:lnTo>
                  <a:pt x="724" y="611"/>
                </a:lnTo>
                <a:lnTo>
                  <a:pt x="721" y="614"/>
                </a:lnTo>
                <a:lnTo>
                  <a:pt x="721" y="616"/>
                </a:lnTo>
                <a:lnTo>
                  <a:pt x="719" y="619"/>
                </a:lnTo>
                <a:lnTo>
                  <a:pt x="719" y="622"/>
                </a:lnTo>
                <a:lnTo>
                  <a:pt x="716" y="624"/>
                </a:lnTo>
                <a:lnTo>
                  <a:pt x="714" y="629"/>
                </a:lnTo>
                <a:lnTo>
                  <a:pt x="711" y="632"/>
                </a:lnTo>
                <a:lnTo>
                  <a:pt x="698" y="632"/>
                </a:lnTo>
                <a:lnTo>
                  <a:pt x="679" y="595"/>
                </a:lnTo>
                <a:lnTo>
                  <a:pt x="677" y="598"/>
                </a:lnTo>
                <a:lnTo>
                  <a:pt x="674" y="608"/>
                </a:lnTo>
                <a:lnTo>
                  <a:pt x="672" y="624"/>
                </a:lnTo>
                <a:lnTo>
                  <a:pt x="672" y="640"/>
                </a:lnTo>
                <a:lnTo>
                  <a:pt x="669" y="658"/>
                </a:lnTo>
                <a:lnTo>
                  <a:pt x="666" y="674"/>
                </a:lnTo>
                <a:lnTo>
                  <a:pt x="666" y="684"/>
                </a:lnTo>
                <a:lnTo>
                  <a:pt x="666" y="687"/>
                </a:lnTo>
                <a:lnTo>
                  <a:pt x="664" y="692"/>
                </a:lnTo>
                <a:lnTo>
                  <a:pt x="661" y="695"/>
                </a:lnTo>
                <a:lnTo>
                  <a:pt x="656" y="698"/>
                </a:lnTo>
                <a:lnTo>
                  <a:pt x="653" y="698"/>
                </a:lnTo>
                <a:lnTo>
                  <a:pt x="648" y="695"/>
                </a:lnTo>
                <a:lnTo>
                  <a:pt x="640" y="695"/>
                </a:lnTo>
                <a:lnTo>
                  <a:pt x="635" y="695"/>
                </a:lnTo>
                <a:lnTo>
                  <a:pt x="627" y="698"/>
                </a:lnTo>
                <a:lnTo>
                  <a:pt x="624" y="690"/>
                </a:lnTo>
                <a:lnTo>
                  <a:pt x="619" y="682"/>
                </a:lnTo>
                <a:lnTo>
                  <a:pt x="614" y="671"/>
                </a:lnTo>
                <a:lnTo>
                  <a:pt x="609" y="664"/>
                </a:lnTo>
                <a:lnTo>
                  <a:pt x="603" y="653"/>
                </a:lnTo>
                <a:lnTo>
                  <a:pt x="596" y="645"/>
                </a:lnTo>
                <a:lnTo>
                  <a:pt x="593" y="637"/>
                </a:lnTo>
                <a:lnTo>
                  <a:pt x="588" y="635"/>
                </a:lnTo>
                <a:lnTo>
                  <a:pt x="588" y="640"/>
                </a:lnTo>
                <a:lnTo>
                  <a:pt x="588" y="648"/>
                </a:lnTo>
                <a:lnTo>
                  <a:pt x="585" y="658"/>
                </a:lnTo>
                <a:lnTo>
                  <a:pt x="582" y="671"/>
                </a:lnTo>
                <a:lnTo>
                  <a:pt x="577" y="682"/>
                </a:lnTo>
                <a:lnTo>
                  <a:pt x="572" y="695"/>
                </a:lnTo>
                <a:lnTo>
                  <a:pt x="569" y="705"/>
                </a:lnTo>
                <a:lnTo>
                  <a:pt x="564" y="713"/>
                </a:lnTo>
                <a:lnTo>
                  <a:pt x="554" y="716"/>
                </a:lnTo>
                <a:lnTo>
                  <a:pt x="546" y="719"/>
                </a:lnTo>
                <a:lnTo>
                  <a:pt x="541" y="724"/>
                </a:lnTo>
                <a:lnTo>
                  <a:pt x="535" y="726"/>
                </a:lnTo>
                <a:lnTo>
                  <a:pt x="535" y="732"/>
                </a:lnTo>
                <a:lnTo>
                  <a:pt x="535" y="734"/>
                </a:lnTo>
                <a:lnTo>
                  <a:pt x="535" y="732"/>
                </a:lnTo>
                <a:lnTo>
                  <a:pt x="535" y="726"/>
                </a:lnTo>
                <a:lnTo>
                  <a:pt x="533" y="732"/>
                </a:lnTo>
                <a:lnTo>
                  <a:pt x="530" y="732"/>
                </a:lnTo>
                <a:lnTo>
                  <a:pt x="527" y="729"/>
                </a:lnTo>
                <a:lnTo>
                  <a:pt x="527" y="726"/>
                </a:lnTo>
                <a:lnTo>
                  <a:pt x="527" y="719"/>
                </a:lnTo>
                <a:lnTo>
                  <a:pt x="527" y="705"/>
                </a:lnTo>
                <a:lnTo>
                  <a:pt x="530" y="692"/>
                </a:lnTo>
                <a:lnTo>
                  <a:pt x="530" y="679"/>
                </a:lnTo>
                <a:lnTo>
                  <a:pt x="530" y="671"/>
                </a:lnTo>
                <a:lnTo>
                  <a:pt x="525" y="666"/>
                </a:lnTo>
                <a:lnTo>
                  <a:pt x="525" y="664"/>
                </a:lnTo>
                <a:lnTo>
                  <a:pt x="522" y="664"/>
                </a:lnTo>
                <a:lnTo>
                  <a:pt x="520" y="666"/>
                </a:lnTo>
                <a:lnTo>
                  <a:pt x="517" y="669"/>
                </a:lnTo>
                <a:lnTo>
                  <a:pt x="506" y="682"/>
                </a:lnTo>
                <a:lnTo>
                  <a:pt x="496" y="695"/>
                </a:lnTo>
                <a:lnTo>
                  <a:pt x="483" y="708"/>
                </a:lnTo>
                <a:lnTo>
                  <a:pt x="475" y="719"/>
                </a:lnTo>
                <a:lnTo>
                  <a:pt x="470" y="724"/>
                </a:lnTo>
                <a:lnTo>
                  <a:pt x="467" y="726"/>
                </a:lnTo>
                <a:lnTo>
                  <a:pt x="464" y="726"/>
                </a:lnTo>
                <a:lnTo>
                  <a:pt x="464" y="724"/>
                </a:lnTo>
                <a:lnTo>
                  <a:pt x="457" y="729"/>
                </a:lnTo>
                <a:lnTo>
                  <a:pt x="446" y="734"/>
                </a:lnTo>
                <a:lnTo>
                  <a:pt x="438" y="740"/>
                </a:lnTo>
                <a:lnTo>
                  <a:pt x="430" y="747"/>
                </a:lnTo>
                <a:lnTo>
                  <a:pt x="423" y="755"/>
                </a:lnTo>
                <a:lnTo>
                  <a:pt x="415" y="763"/>
                </a:lnTo>
                <a:lnTo>
                  <a:pt x="412" y="771"/>
                </a:lnTo>
                <a:lnTo>
                  <a:pt x="409" y="782"/>
                </a:lnTo>
                <a:lnTo>
                  <a:pt x="396" y="768"/>
                </a:lnTo>
                <a:lnTo>
                  <a:pt x="394" y="766"/>
                </a:lnTo>
                <a:lnTo>
                  <a:pt x="391" y="761"/>
                </a:lnTo>
                <a:lnTo>
                  <a:pt x="391" y="755"/>
                </a:lnTo>
                <a:lnTo>
                  <a:pt x="394" y="745"/>
                </a:lnTo>
                <a:lnTo>
                  <a:pt x="402" y="726"/>
                </a:lnTo>
                <a:lnTo>
                  <a:pt x="412" y="703"/>
                </a:lnTo>
                <a:lnTo>
                  <a:pt x="423" y="682"/>
                </a:lnTo>
                <a:lnTo>
                  <a:pt x="433" y="661"/>
                </a:lnTo>
                <a:lnTo>
                  <a:pt x="436" y="653"/>
                </a:lnTo>
                <a:lnTo>
                  <a:pt x="436" y="645"/>
                </a:lnTo>
                <a:lnTo>
                  <a:pt x="436" y="643"/>
                </a:lnTo>
                <a:lnTo>
                  <a:pt x="433" y="640"/>
                </a:lnTo>
                <a:lnTo>
                  <a:pt x="438" y="637"/>
                </a:lnTo>
                <a:lnTo>
                  <a:pt x="449" y="632"/>
                </a:lnTo>
                <a:lnTo>
                  <a:pt x="459" y="624"/>
                </a:lnTo>
                <a:lnTo>
                  <a:pt x="470" y="614"/>
                </a:lnTo>
                <a:lnTo>
                  <a:pt x="480" y="606"/>
                </a:lnTo>
                <a:lnTo>
                  <a:pt x="488" y="595"/>
                </a:lnTo>
                <a:lnTo>
                  <a:pt x="493" y="587"/>
                </a:lnTo>
                <a:lnTo>
                  <a:pt x="496" y="585"/>
                </a:lnTo>
                <a:lnTo>
                  <a:pt x="501" y="580"/>
                </a:lnTo>
                <a:lnTo>
                  <a:pt x="512" y="574"/>
                </a:lnTo>
                <a:lnTo>
                  <a:pt x="522" y="569"/>
                </a:lnTo>
                <a:lnTo>
                  <a:pt x="533" y="561"/>
                </a:lnTo>
                <a:lnTo>
                  <a:pt x="543" y="553"/>
                </a:lnTo>
                <a:lnTo>
                  <a:pt x="551" y="546"/>
                </a:lnTo>
                <a:lnTo>
                  <a:pt x="556" y="535"/>
                </a:lnTo>
                <a:lnTo>
                  <a:pt x="559" y="527"/>
                </a:lnTo>
                <a:lnTo>
                  <a:pt x="454" y="527"/>
                </a:lnTo>
                <a:lnTo>
                  <a:pt x="454" y="525"/>
                </a:lnTo>
                <a:lnTo>
                  <a:pt x="459" y="519"/>
                </a:lnTo>
                <a:lnTo>
                  <a:pt x="470" y="514"/>
                </a:lnTo>
                <a:lnTo>
                  <a:pt x="480" y="506"/>
                </a:lnTo>
                <a:lnTo>
                  <a:pt x="496" y="496"/>
                </a:lnTo>
                <a:lnTo>
                  <a:pt x="509" y="483"/>
                </a:lnTo>
                <a:lnTo>
                  <a:pt x="525" y="467"/>
                </a:lnTo>
                <a:lnTo>
                  <a:pt x="538" y="451"/>
                </a:lnTo>
                <a:lnTo>
                  <a:pt x="543" y="451"/>
                </a:lnTo>
                <a:lnTo>
                  <a:pt x="551" y="451"/>
                </a:lnTo>
                <a:lnTo>
                  <a:pt x="559" y="454"/>
                </a:lnTo>
                <a:lnTo>
                  <a:pt x="567" y="456"/>
                </a:lnTo>
                <a:lnTo>
                  <a:pt x="575" y="462"/>
                </a:lnTo>
                <a:lnTo>
                  <a:pt x="580" y="467"/>
                </a:lnTo>
                <a:lnTo>
                  <a:pt x="585" y="472"/>
                </a:lnTo>
                <a:lnTo>
                  <a:pt x="585" y="477"/>
                </a:lnTo>
                <a:lnTo>
                  <a:pt x="593" y="480"/>
                </a:lnTo>
                <a:lnTo>
                  <a:pt x="601" y="480"/>
                </a:lnTo>
                <a:lnTo>
                  <a:pt x="611" y="480"/>
                </a:lnTo>
                <a:lnTo>
                  <a:pt x="622" y="483"/>
                </a:lnTo>
                <a:lnTo>
                  <a:pt x="632" y="485"/>
                </a:lnTo>
                <a:lnTo>
                  <a:pt x="640" y="488"/>
                </a:lnTo>
                <a:lnTo>
                  <a:pt x="645" y="493"/>
                </a:lnTo>
                <a:lnTo>
                  <a:pt x="648" y="501"/>
                </a:lnTo>
                <a:lnTo>
                  <a:pt x="677" y="501"/>
                </a:lnTo>
                <a:lnTo>
                  <a:pt x="677" y="493"/>
                </a:lnTo>
                <a:lnTo>
                  <a:pt x="661" y="493"/>
                </a:lnTo>
                <a:lnTo>
                  <a:pt x="661" y="477"/>
                </a:lnTo>
                <a:lnTo>
                  <a:pt x="669" y="477"/>
                </a:lnTo>
                <a:lnTo>
                  <a:pt x="724" y="422"/>
                </a:lnTo>
                <a:lnTo>
                  <a:pt x="724" y="425"/>
                </a:lnTo>
                <a:lnTo>
                  <a:pt x="727" y="428"/>
                </a:lnTo>
                <a:lnTo>
                  <a:pt x="727" y="430"/>
                </a:lnTo>
                <a:lnTo>
                  <a:pt x="729" y="433"/>
                </a:lnTo>
                <a:lnTo>
                  <a:pt x="732" y="433"/>
                </a:lnTo>
                <a:lnTo>
                  <a:pt x="735" y="435"/>
                </a:lnTo>
                <a:lnTo>
                  <a:pt x="737" y="435"/>
                </a:lnTo>
                <a:lnTo>
                  <a:pt x="740" y="435"/>
                </a:lnTo>
                <a:lnTo>
                  <a:pt x="740" y="451"/>
                </a:lnTo>
                <a:lnTo>
                  <a:pt x="753" y="451"/>
                </a:lnTo>
                <a:lnTo>
                  <a:pt x="782" y="438"/>
                </a:lnTo>
                <a:lnTo>
                  <a:pt x="790" y="443"/>
                </a:lnTo>
                <a:lnTo>
                  <a:pt x="800" y="446"/>
                </a:lnTo>
                <a:lnTo>
                  <a:pt x="816" y="451"/>
                </a:lnTo>
                <a:lnTo>
                  <a:pt x="829" y="456"/>
                </a:lnTo>
                <a:lnTo>
                  <a:pt x="842" y="462"/>
                </a:lnTo>
                <a:lnTo>
                  <a:pt x="850" y="467"/>
                </a:lnTo>
                <a:lnTo>
                  <a:pt x="853" y="469"/>
                </a:lnTo>
                <a:lnTo>
                  <a:pt x="853" y="472"/>
                </a:lnTo>
                <a:lnTo>
                  <a:pt x="850" y="475"/>
                </a:lnTo>
                <a:lnTo>
                  <a:pt x="839" y="475"/>
                </a:lnTo>
                <a:lnTo>
                  <a:pt x="829" y="480"/>
                </a:lnTo>
                <a:lnTo>
                  <a:pt x="816" y="483"/>
                </a:lnTo>
                <a:lnTo>
                  <a:pt x="803" y="488"/>
                </a:lnTo>
                <a:lnTo>
                  <a:pt x="790" y="493"/>
                </a:lnTo>
                <a:lnTo>
                  <a:pt x="776" y="498"/>
                </a:lnTo>
                <a:lnTo>
                  <a:pt x="766" y="504"/>
                </a:lnTo>
                <a:lnTo>
                  <a:pt x="761" y="506"/>
                </a:lnTo>
                <a:lnTo>
                  <a:pt x="769" y="509"/>
                </a:lnTo>
                <a:lnTo>
                  <a:pt x="779" y="509"/>
                </a:lnTo>
                <a:lnTo>
                  <a:pt x="790" y="506"/>
                </a:lnTo>
                <a:lnTo>
                  <a:pt x="803" y="504"/>
                </a:lnTo>
                <a:lnTo>
                  <a:pt x="813" y="501"/>
                </a:lnTo>
                <a:lnTo>
                  <a:pt x="824" y="501"/>
                </a:lnTo>
                <a:lnTo>
                  <a:pt x="834" y="498"/>
                </a:lnTo>
                <a:lnTo>
                  <a:pt x="845" y="498"/>
                </a:lnTo>
                <a:lnTo>
                  <a:pt x="847" y="501"/>
                </a:lnTo>
                <a:lnTo>
                  <a:pt x="853" y="509"/>
                </a:lnTo>
                <a:lnTo>
                  <a:pt x="863" y="517"/>
                </a:lnTo>
                <a:lnTo>
                  <a:pt x="871" y="525"/>
                </a:lnTo>
                <a:lnTo>
                  <a:pt x="876" y="532"/>
                </a:lnTo>
                <a:lnTo>
                  <a:pt x="879" y="540"/>
                </a:lnTo>
                <a:lnTo>
                  <a:pt x="879" y="543"/>
                </a:lnTo>
                <a:lnTo>
                  <a:pt x="876" y="543"/>
                </a:lnTo>
                <a:lnTo>
                  <a:pt x="871" y="546"/>
                </a:lnTo>
                <a:lnTo>
                  <a:pt x="863" y="546"/>
                </a:lnTo>
                <a:lnTo>
                  <a:pt x="769" y="577"/>
                </a:lnTo>
                <a:lnTo>
                  <a:pt x="774" y="580"/>
                </a:lnTo>
                <a:lnTo>
                  <a:pt x="782" y="585"/>
                </a:lnTo>
                <a:lnTo>
                  <a:pt x="795" y="593"/>
                </a:lnTo>
                <a:lnTo>
                  <a:pt x="808" y="603"/>
                </a:lnTo>
                <a:lnTo>
                  <a:pt x="824" y="616"/>
                </a:lnTo>
                <a:lnTo>
                  <a:pt x="834" y="624"/>
                </a:lnTo>
                <a:lnTo>
                  <a:pt x="845" y="629"/>
                </a:lnTo>
                <a:lnTo>
                  <a:pt x="850" y="632"/>
                </a:lnTo>
                <a:lnTo>
                  <a:pt x="860" y="590"/>
                </a:lnTo>
                <a:lnTo>
                  <a:pt x="876" y="543"/>
                </a:lnTo>
                <a:lnTo>
                  <a:pt x="894" y="490"/>
                </a:lnTo>
                <a:lnTo>
                  <a:pt x="910" y="438"/>
                </a:lnTo>
                <a:lnTo>
                  <a:pt x="926" y="388"/>
                </a:lnTo>
                <a:lnTo>
                  <a:pt x="939" y="344"/>
                </a:lnTo>
                <a:lnTo>
                  <a:pt x="944" y="323"/>
                </a:lnTo>
                <a:lnTo>
                  <a:pt x="947" y="304"/>
                </a:lnTo>
                <a:lnTo>
                  <a:pt x="950" y="289"/>
                </a:lnTo>
                <a:lnTo>
                  <a:pt x="947" y="275"/>
                </a:lnTo>
                <a:lnTo>
                  <a:pt x="944" y="275"/>
                </a:lnTo>
                <a:lnTo>
                  <a:pt x="942" y="275"/>
                </a:lnTo>
                <a:lnTo>
                  <a:pt x="939" y="275"/>
                </a:lnTo>
                <a:lnTo>
                  <a:pt x="939" y="273"/>
                </a:lnTo>
                <a:lnTo>
                  <a:pt x="936" y="273"/>
                </a:lnTo>
                <a:lnTo>
                  <a:pt x="934" y="273"/>
                </a:lnTo>
                <a:lnTo>
                  <a:pt x="934" y="270"/>
                </a:lnTo>
                <a:lnTo>
                  <a:pt x="934" y="268"/>
                </a:lnTo>
                <a:lnTo>
                  <a:pt x="931" y="268"/>
                </a:lnTo>
                <a:lnTo>
                  <a:pt x="929" y="270"/>
                </a:lnTo>
                <a:lnTo>
                  <a:pt x="923" y="275"/>
                </a:lnTo>
                <a:lnTo>
                  <a:pt x="921" y="278"/>
                </a:lnTo>
                <a:lnTo>
                  <a:pt x="915" y="283"/>
                </a:lnTo>
                <a:lnTo>
                  <a:pt x="913" y="289"/>
                </a:lnTo>
                <a:lnTo>
                  <a:pt x="908" y="294"/>
                </a:lnTo>
                <a:lnTo>
                  <a:pt x="905" y="296"/>
                </a:lnTo>
                <a:lnTo>
                  <a:pt x="902" y="296"/>
                </a:lnTo>
                <a:lnTo>
                  <a:pt x="900" y="294"/>
                </a:lnTo>
                <a:lnTo>
                  <a:pt x="894" y="294"/>
                </a:lnTo>
                <a:lnTo>
                  <a:pt x="892" y="291"/>
                </a:lnTo>
                <a:lnTo>
                  <a:pt x="889" y="291"/>
                </a:lnTo>
                <a:lnTo>
                  <a:pt x="884" y="291"/>
                </a:lnTo>
                <a:lnTo>
                  <a:pt x="881" y="289"/>
                </a:lnTo>
                <a:lnTo>
                  <a:pt x="879" y="289"/>
                </a:lnTo>
                <a:lnTo>
                  <a:pt x="879" y="286"/>
                </a:lnTo>
                <a:lnTo>
                  <a:pt x="876" y="283"/>
                </a:lnTo>
                <a:lnTo>
                  <a:pt x="876" y="278"/>
                </a:lnTo>
                <a:lnTo>
                  <a:pt x="873" y="275"/>
                </a:lnTo>
                <a:lnTo>
                  <a:pt x="873" y="270"/>
                </a:lnTo>
                <a:lnTo>
                  <a:pt x="871" y="268"/>
                </a:lnTo>
                <a:lnTo>
                  <a:pt x="871" y="265"/>
                </a:lnTo>
                <a:lnTo>
                  <a:pt x="871" y="260"/>
                </a:lnTo>
                <a:lnTo>
                  <a:pt x="866" y="262"/>
                </a:lnTo>
                <a:lnTo>
                  <a:pt x="860" y="270"/>
                </a:lnTo>
                <a:lnTo>
                  <a:pt x="855" y="281"/>
                </a:lnTo>
                <a:lnTo>
                  <a:pt x="847" y="291"/>
                </a:lnTo>
                <a:lnTo>
                  <a:pt x="842" y="304"/>
                </a:lnTo>
                <a:lnTo>
                  <a:pt x="834" y="315"/>
                </a:lnTo>
                <a:lnTo>
                  <a:pt x="826" y="323"/>
                </a:lnTo>
                <a:lnTo>
                  <a:pt x="816" y="325"/>
                </a:lnTo>
                <a:lnTo>
                  <a:pt x="813" y="273"/>
                </a:lnTo>
                <a:lnTo>
                  <a:pt x="808" y="275"/>
                </a:lnTo>
                <a:lnTo>
                  <a:pt x="803" y="283"/>
                </a:lnTo>
                <a:lnTo>
                  <a:pt x="795" y="296"/>
                </a:lnTo>
                <a:lnTo>
                  <a:pt x="792" y="310"/>
                </a:lnTo>
                <a:lnTo>
                  <a:pt x="787" y="323"/>
                </a:lnTo>
                <a:lnTo>
                  <a:pt x="784" y="336"/>
                </a:lnTo>
                <a:lnTo>
                  <a:pt x="782" y="346"/>
                </a:lnTo>
                <a:lnTo>
                  <a:pt x="782" y="351"/>
                </a:lnTo>
                <a:lnTo>
                  <a:pt x="774" y="349"/>
                </a:lnTo>
                <a:lnTo>
                  <a:pt x="769" y="341"/>
                </a:lnTo>
                <a:lnTo>
                  <a:pt x="766" y="328"/>
                </a:lnTo>
                <a:lnTo>
                  <a:pt x="763" y="312"/>
                </a:lnTo>
                <a:lnTo>
                  <a:pt x="763" y="299"/>
                </a:lnTo>
                <a:lnTo>
                  <a:pt x="763" y="283"/>
                </a:lnTo>
                <a:lnTo>
                  <a:pt x="763" y="273"/>
                </a:lnTo>
                <a:lnTo>
                  <a:pt x="763" y="265"/>
                </a:lnTo>
                <a:lnTo>
                  <a:pt x="740" y="320"/>
                </a:lnTo>
                <a:lnTo>
                  <a:pt x="729" y="344"/>
                </a:lnTo>
                <a:lnTo>
                  <a:pt x="721" y="354"/>
                </a:lnTo>
                <a:lnTo>
                  <a:pt x="719" y="354"/>
                </a:lnTo>
                <a:lnTo>
                  <a:pt x="719" y="349"/>
                </a:lnTo>
                <a:lnTo>
                  <a:pt x="714" y="338"/>
                </a:lnTo>
                <a:lnTo>
                  <a:pt x="706" y="328"/>
                </a:lnTo>
                <a:lnTo>
                  <a:pt x="700" y="323"/>
                </a:lnTo>
                <a:lnTo>
                  <a:pt x="690" y="317"/>
                </a:lnTo>
                <a:lnTo>
                  <a:pt x="679" y="312"/>
                </a:lnTo>
                <a:lnTo>
                  <a:pt x="666" y="310"/>
                </a:lnTo>
                <a:lnTo>
                  <a:pt x="666" y="320"/>
                </a:lnTo>
                <a:lnTo>
                  <a:pt x="664" y="331"/>
                </a:lnTo>
                <a:lnTo>
                  <a:pt x="661" y="341"/>
                </a:lnTo>
                <a:lnTo>
                  <a:pt x="658" y="354"/>
                </a:lnTo>
                <a:lnTo>
                  <a:pt x="656" y="365"/>
                </a:lnTo>
                <a:lnTo>
                  <a:pt x="656" y="375"/>
                </a:lnTo>
                <a:lnTo>
                  <a:pt x="653" y="386"/>
                </a:lnTo>
                <a:lnTo>
                  <a:pt x="653" y="396"/>
                </a:lnTo>
                <a:lnTo>
                  <a:pt x="645" y="393"/>
                </a:lnTo>
                <a:lnTo>
                  <a:pt x="640" y="396"/>
                </a:lnTo>
                <a:lnTo>
                  <a:pt x="635" y="401"/>
                </a:lnTo>
                <a:lnTo>
                  <a:pt x="630" y="407"/>
                </a:lnTo>
                <a:lnTo>
                  <a:pt x="624" y="414"/>
                </a:lnTo>
                <a:lnTo>
                  <a:pt x="619" y="417"/>
                </a:lnTo>
                <a:lnTo>
                  <a:pt x="617" y="417"/>
                </a:lnTo>
                <a:lnTo>
                  <a:pt x="611" y="414"/>
                </a:lnTo>
                <a:lnTo>
                  <a:pt x="603" y="414"/>
                </a:lnTo>
                <a:lnTo>
                  <a:pt x="588" y="412"/>
                </a:lnTo>
                <a:lnTo>
                  <a:pt x="572" y="409"/>
                </a:lnTo>
                <a:lnTo>
                  <a:pt x="556" y="407"/>
                </a:lnTo>
                <a:lnTo>
                  <a:pt x="538" y="404"/>
                </a:lnTo>
                <a:lnTo>
                  <a:pt x="522" y="401"/>
                </a:lnTo>
                <a:lnTo>
                  <a:pt x="506" y="401"/>
                </a:lnTo>
                <a:lnTo>
                  <a:pt x="493" y="401"/>
                </a:lnTo>
                <a:lnTo>
                  <a:pt x="504" y="388"/>
                </a:lnTo>
                <a:lnTo>
                  <a:pt x="522" y="370"/>
                </a:lnTo>
                <a:lnTo>
                  <a:pt x="541" y="344"/>
                </a:lnTo>
                <a:lnTo>
                  <a:pt x="561" y="317"/>
                </a:lnTo>
                <a:lnTo>
                  <a:pt x="582" y="289"/>
                </a:lnTo>
                <a:lnTo>
                  <a:pt x="598" y="265"/>
                </a:lnTo>
                <a:lnTo>
                  <a:pt x="603" y="254"/>
                </a:lnTo>
                <a:lnTo>
                  <a:pt x="609" y="247"/>
                </a:lnTo>
                <a:lnTo>
                  <a:pt x="609" y="241"/>
                </a:lnTo>
                <a:lnTo>
                  <a:pt x="609" y="239"/>
                </a:lnTo>
                <a:lnTo>
                  <a:pt x="622" y="223"/>
                </a:lnTo>
                <a:lnTo>
                  <a:pt x="632" y="205"/>
                </a:lnTo>
                <a:lnTo>
                  <a:pt x="643" y="189"/>
                </a:lnTo>
                <a:lnTo>
                  <a:pt x="653" y="173"/>
                </a:lnTo>
                <a:lnTo>
                  <a:pt x="664" y="160"/>
                </a:lnTo>
                <a:lnTo>
                  <a:pt x="672" y="147"/>
                </a:lnTo>
                <a:lnTo>
                  <a:pt x="677" y="139"/>
                </a:lnTo>
                <a:lnTo>
                  <a:pt x="682" y="134"/>
                </a:lnTo>
                <a:lnTo>
                  <a:pt x="685" y="136"/>
                </a:lnTo>
                <a:lnTo>
                  <a:pt x="693" y="142"/>
                </a:lnTo>
                <a:lnTo>
                  <a:pt x="700" y="147"/>
                </a:lnTo>
                <a:lnTo>
                  <a:pt x="711" y="152"/>
                </a:lnTo>
                <a:lnTo>
                  <a:pt x="724" y="155"/>
                </a:lnTo>
                <a:lnTo>
                  <a:pt x="732" y="160"/>
                </a:lnTo>
                <a:lnTo>
                  <a:pt x="742" y="163"/>
                </a:lnTo>
                <a:lnTo>
                  <a:pt x="745" y="163"/>
                </a:lnTo>
                <a:lnTo>
                  <a:pt x="748" y="157"/>
                </a:lnTo>
                <a:lnTo>
                  <a:pt x="748" y="155"/>
                </a:lnTo>
                <a:lnTo>
                  <a:pt x="750" y="155"/>
                </a:lnTo>
                <a:lnTo>
                  <a:pt x="753" y="155"/>
                </a:lnTo>
                <a:lnTo>
                  <a:pt x="758" y="155"/>
                </a:lnTo>
                <a:lnTo>
                  <a:pt x="761" y="155"/>
                </a:lnTo>
                <a:lnTo>
                  <a:pt x="763" y="155"/>
                </a:lnTo>
                <a:lnTo>
                  <a:pt x="766" y="155"/>
                </a:lnTo>
                <a:lnTo>
                  <a:pt x="766" y="150"/>
                </a:lnTo>
                <a:lnTo>
                  <a:pt x="774" y="147"/>
                </a:lnTo>
                <a:lnTo>
                  <a:pt x="787" y="144"/>
                </a:lnTo>
                <a:lnTo>
                  <a:pt x="800" y="144"/>
                </a:lnTo>
                <a:lnTo>
                  <a:pt x="816" y="147"/>
                </a:lnTo>
                <a:lnTo>
                  <a:pt x="832" y="147"/>
                </a:lnTo>
                <a:lnTo>
                  <a:pt x="845" y="147"/>
                </a:lnTo>
                <a:lnTo>
                  <a:pt x="858" y="147"/>
                </a:lnTo>
                <a:lnTo>
                  <a:pt x="863" y="150"/>
                </a:lnTo>
                <a:lnTo>
                  <a:pt x="850" y="134"/>
                </a:lnTo>
                <a:lnTo>
                  <a:pt x="850" y="129"/>
                </a:lnTo>
                <a:lnTo>
                  <a:pt x="847" y="123"/>
                </a:lnTo>
                <a:lnTo>
                  <a:pt x="845" y="115"/>
                </a:lnTo>
                <a:lnTo>
                  <a:pt x="842" y="110"/>
                </a:lnTo>
                <a:lnTo>
                  <a:pt x="839" y="102"/>
                </a:lnTo>
                <a:lnTo>
                  <a:pt x="839" y="97"/>
                </a:lnTo>
                <a:lnTo>
                  <a:pt x="837" y="92"/>
                </a:lnTo>
                <a:lnTo>
                  <a:pt x="837" y="84"/>
                </a:lnTo>
                <a:lnTo>
                  <a:pt x="808" y="84"/>
                </a:lnTo>
                <a:lnTo>
                  <a:pt x="808" y="105"/>
                </a:lnTo>
                <a:lnTo>
                  <a:pt x="803" y="113"/>
                </a:lnTo>
                <a:lnTo>
                  <a:pt x="740" y="113"/>
                </a:lnTo>
                <a:lnTo>
                  <a:pt x="740" y="79"/>
                </a:lnTo>
                <a:lnTo>
                  <a:pt x="732" y="81"/>
                </a:lnTo>
                <a:lnTo>
                  <a:pt x="724" y="87"/>
                </a:lnTo>
                <a:lnTo>
                  <a:pt x="719" y="89"/>
                </a:lnTo>
                <a:lnTo>
                  <a:pt x="711" y="95"/>
                </a:lnTo>
                <a:lnTo>
                  <a:pt x="706" y="97"/>
                </a:lnTo>
                <a:lnTo>
                  <a:pt x="698" y="100"/>
                </a:lnTo>
                <a:lnTo>
                  <a:pt x="690" y="100"/>
                </a:lnTo>
                <a:lnTo>
                  <a:pt x="682" y="100"/>
                </a:lnTo>
                <a:lnTo>
                  <a:pt x="685" y="97"/>
                </a:lnTo>
                <a:lnTo>
                  <a:pt x="685" y="92"/>
                </a:lnTo>
                <a:lnTo>
                  <a:pt x="687" y="89"/>
                </a:lnTo>
                <a:lnTo>
                  <a:pt x="690" y="84"/>
                </a:lnTo>
                <a:lnTo>
                  <a:pt x="693" y="81"/>
                </a:lnTo>
                <a:lnTo>
                  <a:pt x="695" y="79"/>
                </a:lnTo>
                <a:lnTo>
                  <a:pt x="695" y="74"/>
                </a:lnTo>
                <a:lnTo>
                  <a:pt x="698" y="71"/>
                </a:lnTo>
                <a:lnTo>
                  <a:pt x="690" y="74"/>
                </a:lnTo>
                <a:lnTo>
                  <a:pt x="679" y="76"/>
                </a:lnTo>
                <a:lnTo>
                  <a:pt x="672" y="81"/>
                </a:lnTo>
                <a:lnTo>
                  <a:pt x="661" y="89"/>
                </a:lnTo>
                <a:lnTo>
                  <a:pt x="653" y="95"/>
                </a:lnTo>
                <a:lnTo>
                  <a:pt x="645" y="100"/>
                </a:lnTo>
                <a:lnTo>
                  <a:pt x="635" y="105"/>
                </a:lnTo>
                <a:lnTo>
                  <a:pt x="627" y="105"/>
                </a:lnTo>
                <a:lnTo>
                  <a:pt x="622" y="92"/>
                </a:lnTo>
                <a:lnTo>
                  <a:pt x="624" y="92"/>
                </a:lnTo>
                <a:lnTo>
                  <a:pt x="632" y="87"/>
                </a:lnTo>
                <a:lnTo>
                  <a:pt x="640" y="84"/>
                </a:lnTo>
                <a:lnTo>
                  <a:pt x="648" y="79"/>
                </a:lnTo>
                <a:lnTo>
                  <a:pt x="658" y="74"/>
                </a:lnTo>
                <a:lnTo>
                  <a:pt x="666" y="68"/>
                </a:lnTo>
                <a:lnTo>
                  <a:pt x="672" y="66"/>
                </a:lnTo>
                <a:lnTo>
                  <a:pt x="677" y="63"/>
                </a:lnTo>
                <a:lnTo>
                  <a:pt x="677" y="58"/>
                </a:lnTo>
                <a:lnTo>
                  <a:pt x="682" y="53"/>
                </a:lnTo>
                <a:lnTo>
                  <a:pt x="687" y="50"/>
                </a:lnTo>
                <a:lnTo>
                  <a:pt x="693" y="47"/>
                </a:lnTo>
                <a:lnTo>
                  <a:pt x="695" y="45"/>
                </a:lnTo>
                <a:lnTo>
                  <a:pt x="695" y="42"/>
                </a:lnTo>
                <a:lnTo>
                  <a:pt x="698" y="34"/>
                </a:lnTo>
                <a:lnTo>
                  <a:pt x="698" y="24"/>
                </a:lnTo>
                <a:lnTo>
                  <a:pt x="698" y="8"/>
                </a:lnTo>
                <a:lnTo>
                  <a:pt x="732" y="8"/>
                </a:lnTo>
                <a:close/>
                <a:moveTo>
                  <a:pt x="931" y="1668"/>
                </a:moveTo>
                <a:lnTo>
                  <a:pt x="926" y="1668"/>
                </a:lnTo>
                <a:lnTo>
                  <a:pt x="921" y="1668"/>
                </a:lnTo>
                <a:lnTo>
                  <a:pt x="915" y="1665"/>
                </a:lnTo>
                <a:lnTo>
                  <a:pt x="908" y="1665"/>
                </a:lnTo>
                <a:lnTo>
                  <a:pt x="902" y="1663"/>
                </a:lnTo>
                <a:lnTo>
                  <a:pt x="900" y="1663"/>
                </a:lnTo>
                <a:lnTo>
                  <a:pt x="894" y="1665"/>
                </a:lnTo>
                <a:lnTo>
                  <a:pt x="892" y="1668"/>
                </a:lnTo>
                <a:lnTo>
                  <a:pt x="889" y="1673"/>
                </a:lnTo>
                <a:lnTo>
                  <a:pt x="889" y="1676"/>
                </a:lnTo>
                <a:lnTo>
                  <a:pt x="892" y="1681"/>
                </a:lnTo>
                <a:lnTo>
                  <a:pt x="894" y="1684"/>
                </a:lnTo>
                <a:lnTo>
                  <a:pt x="902" y="1689"/>
                </a:lnTo>
                <a:lnTo>
                  <a:pt x="913" y="1691"/>
                </a:lnTo>
                <a:lnTo>
                  <a:pt x="923" y="1694"/>
                </a:lnTo>
                <a:lnTo>
                  <a:pt x="934" y="1691"/>
                </a:lnTo>
                <a:lnTo>
                  <a:pt x="936" y="1691"/>
                </a:lnTo>
                <a:lnTo>
                  <a:pt x="939" y="1689"/>
                </a:lnTo>
                <a:lnTo>
                  <a:pt x="942" y="1686"/>
                </a:lnTo>
                <a:lnTo>
                  <a:pt x="942" y="1681"/>
                </a:lnTo>
                <a:lnTo>
                  <a:pt x="942" y="1678"/>
                </a:lnTo>
                <a:lnTo>
                  <a:pt x="942" y="1676"/>
                </a:lnTo>
                <a:lnTo>
                  <a:pt x="939" y="1673"/>
                </a:lnTo>
                <a:lnTo>
                  <a:pt x="936" y="1670"/>
                </a:lnTo>
                <a:lnTo>
                  <a:pt x="934" y="1670"/>
                </a:lnTo>
                <a:lnTo>
                  <a:pt x="934" y="1668"/>
                </a:lnTo>
                <a:lnTo>
                  <a:pt x="931" y="1668"/>
                </a:lnTo>
                <a:close/>
                <a:moveTo>
                  <a:pt x="624" y="1455"/>
                </a:moveTo>
                <a:lnTo>
                  <a:pt x="624" y="1455"/>
                </a:lnTo>
                <a:lnTo>
                  <a:pt x="622" y="1458"/>
                </a:lnTo>
                <a:lnTo>
                  <a:pt x="617" y="1461"/>
                </a:lnTo>
                <a:lnTo>
                  <a:pt x="611" y="1463"/>
                </a:lnTo>
                <a:lnTo>
                  <a:pt x="606" y="1469"/>
                </a:lnTo>
                <a:lnTo>
                  <a:pt x="601" y="1471"/>
                </a:lnTo>
                <a:lnTo>
                  <a:pt x="598" y="1476"/>
                </a:lnTo>
                <a:lnTo>
                  <a:pt x="598" y="1482"/>
                </a:lnTo>
                <a:lnTo>
                  <a:pt x="601" y="1487"/>
                </a:lnTo>
                <a:lnTo>
                  <a:pt x="596" y="1492"/>
                </a:lnTo>
                <a:lnTo>
                  <a:pt x="593" y="1492"/>
                </a:lnTo>
                <a:lnTo>
                  <a:pt x="593" y="1495"/>
                </a:lnTo>
                <a:lnTo>
                  <a:pt x="593" y="1497"/>
                </a:lnTo>
                <a:lnTo>
                  <a:pt x="593" y="1500"/>
                </a:lnTo>
                <a:lnTo>
                  <a:pt x="593" y="1503"/>
                </a:lnTo>
                <a:lnTo>
                  <a:pt x="593" y="1508"/>
                </a:lnTo>
                <a:lnTo>
                  <a:pt x="596" y="1510"/>
                </a:lnTo>
                <a:lnTo>
                  <a:pt x="601" y="1513"/>
                </a:lnTo>
                <a:lnTo>
                  <a:pt x="601" y="1518"/>
                </a:lnTo>
                <a:lnTo>
                  <a:pt x="598" y="1524"/>
                </a:lnTo>
                <a:lnTo>
                  <a:pt x="596" y="1531"/>
                </a:lnTo>
                <a:lnTo>
                  <a:pt x="593" y="1537"/>
                </a:lnTo>
                <a:lnTo>
                  <a:pt x="590" y="1545"/>
                </a:lnTo>
                <a:lnTo>
                  <a:pt x="585" y="1550"/>
                </a:lnTo>
                <a:lnTo>
                  <a:pt x="582" y="1558"/>
                </a:lnTo>
                <a:lnTo>
                  <a:pt x="582" y="1563"/>
                </a:lnTo>
                <a:lnTo>
                  <a:pt x="580" y="1568"/>
                </a:lnTo>
                <a:lnTo>
                  <a:pt x="577" y="1576"/>
                </a:lnTo>
                <a:lnTo>
                  <a:pt x="577" y="1587"/>
                </a:lnTo>
                <a:lnTo>
                  <a:pt x="575" y="1597"/>
                </a:lnTo>
                <a:lnTo>
                  <a:pt x="577" y="1607"/>
                </a:lnTo>
                <a:lnTo>
                  <a:pt x="577" y="1615"/>
                </a:lnTo>
                <a:lnTo>
                  <a:pt x="582" y="1621"/>
                </a:lnTo>
                <a:lnTo>
                  <a:pt x="590" y="1623"/>
                </a:lnTo>
                <a:lnTo>
                  <a:pt x="596" y="1623"/>
                </a:lnTo>
                <a:lnTo>
                  <a:pt x="598" y="1621"/>
                </a:lnTo>
                <a:lnTo>
                  <a:pt x="598" y="1618"/>
                </a:lnTo>
                <a:lnTo>
                  <a:pt x="598" y="1613"/>
                </a:lnTo>
                <a:lnTo>
                  <a:pt x="598" y="1607"/>
                </a:lnTo>
                <a:lnTo>
                  <a:pt x="596" y="1602"/>
                </a:lnTo>
                <a:lnTo>
                  <a:pt x="596" y="1597"/>
                </a:lnTo>
                <a:lnTo>
                  <a:pt x="596" y="1592"/>
                </a:lnTo>
                <a:lnTo>
                  <a:pt x="590" y="1587"/>
                </a:lnTo>
                <a:lnTo>
                  <a:pt x="590" y="1579"/>
                </a:lnTo>
                <a:lnTo>
                  <a:pt x="593" y="1568"/>
                </a:lnTo>
                <a:lnTo>
                  <a:pt x="598" y="1552"/>
                </a:lnTo>
                <a:lnTo>
                  <a:pt x="606" y="1539"/>
                </a:lnTo>
                <a:lnTo>
                  <a:pt x="611" y="1524"/>
                </a:lnTo>
                <a:lnTo>
                  <a:pt x="619" y="1510"/>
                </a:lnTo>
                <a:lnTo>
                  <a:pt x="624" y="1497"/>
                </a:lnTo>
                <a:lnTo>
                  <a:pt x="627" y="1495"/>
                </a:lnTo>
                <a:lnTo>
                  <a:pt x="630" y="1492"/>
                </a:lnTo>
                <a:lnTo>
                  <a:pt x="632" y="1490"/>
                </a:lnTo>
                <a:lnTo>
                  <a:pt x="635" y="1484"/>
                </a:lnTo>
                <a:lnTo>
                  <a:pt x="635" y="1482"/>
                </a:lnTo>
                <a:lnTo>
                  <a:pt x="638" y="1479"/>
                </a:lnTo>
                <a:lnTo>
                  <a:pt x="640" y="1474"/>
                </a:lnTo>
                <a:lnTo>
                  <a:pt x="643" y="1471"/>
                </a:lnTo>
                <a:lnTo>
                  <a:pt x="643" y="1466"/>
                </a:lnTo>
                <a:lnTo>
                  <a:pt x="643" y="1463"/>
                </a:lnTo>
                <a:lnTo>
                  <a:pt x="643" y="1458"/>
                </a:lnTo>
                <a:lnTo>
                  <a:pt x="640" y="1455"/>
                </a:lnTo>
                <a:lnTo>
                  <a:pt x="635" y="1455"/>
                </a:lnTo>
                <a:lnTo>
                  <a:pt x="632" y="1453"/>
                </a:lnTo>
                <a:lnTo>
                  <a:pt x="627" y="1453"/>
                </a:lnTo>
                <a:lnTo>
                  <a:pt x="624" y="1455"/>
                </a:lnTo>
                <a:close/>
                <a:moveTo>
                  <a:pt x="273" y="1691"/>
                </a:moveTo>
                <a:lnTo>
                  <a:pt x="268" y="1694"/>
                </a:lnTo>
                <a:lnTo>
                  <a:pt x="260" y="1699"/>
                </a:lnTo>
                <a:lnTo>
                  <a:pt x="250" y="1707"/>
                </a:lnTo>
                <a:lnTo>
                  <a:pt x="239" y="1712"/>
                </a:lnTo>
                <a:lnTo>
                  <a:pt x="231" y="1720"/>
                </a:lnTo>
                <a:lnTo>
                  <a:pt x="221" y="1725"/>
                </a:lnTo>
                <a:lnTo>
                  <a:pt x="215" y="1728"/>
                </a:lnTo>
                <a:lnTo>
                  <a:pt x="213" y="1731"/>
                </a:lnTo>
                <a:lnTo>
                  <a:pt x="221" y="1725"/>
                </a:lnTo>
                <a:lnTo>
                  <a:pt x="229" y="1723"/>
                </a:lnTo>
                <a:lnTo>
                  <a:pt x="236" y="1718"/>
                </a:lnTo>
                <a:lnTo>
                  <a:pt x="244" y="1712"/>
                </a:lnTo>
                <a:lnTo>
                  <a:pt x="250" y="1707"/>
                </a:lnTo>
                <a:lnTo>
                  <a:pt x="257" y="1702"/>
                </a:lnTo>
                <a:lnTo>
                  <a:pt x="265" y="1699"/>
                </a:lnTo>
                <a:lnTo>
                  <a:pt x="273" y="1694"/>
                </a:lnTo>
                <a:lnTo>
                  <a:pt x="257" y="1715"/>
                </a:lnTo>
                <a:lnTo>
                  <a:pt x="260" y="1715"/>
                </a:lnTo>
                <a:lnTo>
                  <a:pt x="263" y="1715"/>
                </a:lnTo>
                <a:lnTo>
                  <a:pt x="265" y="1715"/>
                </a:lnTo>
                <a:lnTo>
                  <a:pt x="268" y="1712"/>
                </a:lnTo>
                <a:lnTo>
                  <a:pt x="270" y="1712"/>
                </a:lnTo>
                <a:lnTo>
                  <a:pt x="268" y="1718"/>
                </a:lnTo>
                <a:lnTo>
                  <a:pt x="265" y="1720"/>
                </a:lnTo>
                <a:lnTo>
                  <a:pt x="268" y="1718"/>
                </a:lnTo>
                <a:lnTo>
                  <a:pt x="270" y="1718"/>
                </a:lnTo>
                <a:lnTo>
                  <a:pt x="273" y="1715"/>
                </a:lnTo>
                <a:lnTo>
                  <a:pt x="276" y="1712"/>
                </a:lnTo>
                <a:lnTo>
                  <a:pt x="276" y="1718"/>
                </a:lnTo>
                <a:lnTo>
                  <a:pt x="273" y="1718"/>
                </a:lnTo>
                <a:lnTo>
                  <a:pt x="270" y="1718"/>
                </a:lnTo>
                <a:lnTo>
                  <a:pt x="270" y="1720"/>
                </a:lnTo>
                <a:lnTo>
                  <a:pt x="268" y="1720"/>
                </a:lnTo>
                <a:lnTo>
                  <a:pt x="257" y="1733"/>
                </a:lnTo>
                <a:lnTo>
                  <a:pt x="255" y="1741"/>
                </a:lnTo>
                <a:lnTo>
                  <a:pt x="257" y="1746"/>
                </a:lnTo>
                <a:lnTo>
                  <a:pt x="263" y="1749"/>
                </a:lnTo>
                <a:lnTo>
                  <a:pt x="270" y="1749"/>
                </a:lnTo>
                <a:lnTo>
                  <a:pt x="278" y="1746"/>
                </a:lnTo>
                <a:lnTo>
                  <a:pt x="284" y="1741"/>
                </a:lnTo>
                <a:lnTo>
                  <a:pt x="289" y="1733"/>
                </a:lnTo>
                <a:lnTo>
                  <a:pt x="291" y="1733"/>
                </a:lnTo>
                <a:lnTo>
                  <a:pt x="294" y="1733"/>
                </a:lnTo>
                <a:lnTo>
                  <a:pt x="297" y="1733"/>
                </a:lnTo>
                <a:lnTo>
                  <a:pt x="299" y="1733"/>
                </a:lnTo>
                <a:lnTo>
                  <a:pt x="302" y="1733"/>
                </a:lnTo>
                <a:lnTo>
                  <a:pt x="305" y="1733"/>
                </a:lnTo>
                <a:lnTo>
                  <a:pt x="302" y="1741"/>
                </a:lnTo>
                <a:lnTo>
                  <a:pt x="302" y="1744"/>
                </a:lnTo>
                <a:lnTo>
                  <a:pt x="299" y="1741"/>
                </a:lnTo>
                <a:lnTo>
                  <a:pt x="297" y="1736"/>
                </a:lnTo>
                <a:lnTo>
                  <a:pt x="291" y="1731"/>
                </a:lnTo>
                <a:lnTo>
                  <a:pt x="286" y="1725"/>
                </a:lnTo>
                <a:lnTo>
                  <a:pt x="281" y="1720"/>
                </a:lnTo>
                <a:lnTo>
                  <a:pt x="276" y="1718"/>
                </a:lnTo>
                <a:lnTo>
                  <a:pt x="278" y="1715"/>
                </a:lnTo>
                <a:lnTo>
                  <a:pt x="278" y="1712"/>
                </a:lnTo>
                <a:lnTo>
                  <a:pt x="278" y="1710"/>
                </a:lnTo>
                <a:lnTo>
                  <a:pt x="281" y="1707"/>
                </a:lnTo>
                <a:lnTo>
                  <a:pt x="281" y="1705"/>
                </a:lnTo>
                <a:lnTo>
                  <a:pt x="284" y="1702"/>
                </a:lnTo>
                <a:lnTo>
                  <a:pt x="281" y="1705"/>
                </a:lnTo>
                <a:lnTo>
                  <a:pt x="278" y="1705"/>
                </a:lnTo>
                <a:lnTo>
                  <a:pt x="276" y="1707"/>
                </a:lnTo>
                <a:lnTo>
                  <a:pt x="273" y="1710"/>
                </a:lnTo>
                <a:lnTo>
                  <a:pt x="270" y="1710"/>
                </a:lnTo>
                <a:lnTo>
                  <a:pt x="268" y="1712"/>
                </a:lnTo>
                <a:lnTo>
                  <a:pt x="265" y="1712"/>
                </a:lnTo>
                <a:lnTo>
                  <a:pt x="260" y="1715"/>
                </a:lnTo>
                <a:lnTo>
                  <a:pt x="263" y="1715"/>
                </a:lnTo>
                <a:lnTo>
                  <a:pt x="263" y="1712"/>
                </a:lnTo>
                <a:lnTo>
                  <a:pt x="265" y="1712"/>
                </a:lnTo>
                <a:lnTo>
                  <a:pt x="265" y="1710"/>
                </a:lnTo>
                <a:lnTo>
                  <a:pt x="268" y="1710"/>
                </a:lnTo>
                <a:lnTo>
                  <a:pt x="268" y="1707"/>
                </a:lnTo>
                <a:lnTo>
                  <a:pt x="270" y="1707"/>
                </a:lnTo>
                <a:lnTo>
                  <a:pt x="270" y="1705"/>
                </a:lnTo>
                <a:lnTo>
                  <a:pt x="270" y="1702"/>
                </a:lnTo>
                <a:lnTo>
                  <a:pt x="270" y="1699"/>
                </a:lnTo>
                <a:lnTo>
                  <a:pt x="273" y="1697"/>
                </a:lnTo>
                <a:lnTo>
                  <a:pt x="273" y="1694"/>
                </a:lnTo>
                <a:lnTo>
                  <a:pt x="273" y="1691"/>
                </a:lnTo>
                <a:close/>
                <a:moveTo>
                  <a:pt x="273" y="1710"/>
                </a:moveTo>
                <a:lnTo>
                  <a:pt x="281" y="1705"/>
                </a:lnTo>
                <a:lnTo>
                  <a:pt x="268" y="1718"/>
                </a:lnTo>
                <a:lnTo>
                  <a:pt x="273" y="1710"/>
                </a:lnTo>
                <a:close/>
                <a:moveTo>
                  <a:pt x="333" y="1309"/>
                </a:moveTo>
                <a:lnTo>
                  <a:pt x="331" y="1314"/>
                </a:lnTo>
                <a:lnTo>
                  <a:pt x="331" y="1316"/>
                </a:lnTo>
                <a:lnTo>
                  <a:pt x="331" y="1322"/>
                </a:lnTo>
                <a:lnTo>
                  <a:pt x="333" y="1327"/>
                </a:lnTo>
                <a:lnTo>
                  <a:pt x="333" y="1335"/>
                </a:lnTo>
                <a:lnTo>
                  <a:pt x="336" y="1340"/>
                </a:lnTo>
                <a:lnTo>
                  <a:pt x="339" y="1345"/>
                </a:lnTo>
                <a:lnTo>
                  <a:pt x="341" y="1348"/>
                </a:lnTo>
                <a:lnTo>
                  <a:pt x="341" y="1364"/>
                </a:lnTo>
                <a:lnTo>
                  <a:pt x="341" y="1377"/>
                </a:lnTo>
                <a:lnTo>
                  <a:pt x="344" y="1390"/>
                </a:lnTo>
                <a:lnTo>
                  <a:pt x="344" y="1406"/>
                </a:lnTo>
                <a:lnTo>
                  <a:pt x="347" y="1419"/>
                </a:lnTo>
                <a:lnTo>
                  <a:pt x="352" y="1432"/>
                </a:lnTo>
                <a:lnTo>
                  <a:pt x="354" y="1445"/>
                </a:lnTo>
                <a:lnTo>
                  <a:pt x="357" y="1458"/>
                </a:lnTo>
                <a:lnTo>
                  <a:pt x="360" y="1469"/>
                </a:lnTo>
                <a:lnTo>
                  <a:pt x="360" y="1479"/>
                </a:lnTo>
                <a:lnTo>
                  <a:pt x="360" y="1490"/>
                </a:lnTo>
                <a:lnTo>
                  <a:pt x="362" y="1500"/>
                </a:lnTo>
                <a:lnTo>
                  <a:pt x="365" y="1510"/>
                </a:lnTo>
                <a:lnTo>
                  <a:pt x="367" y="1521"/>
                </a:lnTo>
                <a:lnTo>
                  <a:pt x="370" y="1531"/>
                </a:lnTo>
                <a:lnTo>
                  <a:pt x="373" y="1539"/>
                </a:lnTo>
                <a:lnTo>
                  <a:pt x="373" y="1670"/>
                </a:lnTo>
                <a:lnTo>
                  <a:pt x="373" y="1676"/>
                </a:lnTo>
                <a:lnTo>
                  <a:pt x="375" y="1681"/>
                </a:lnTo>
                <a:lnTo>
                  <a:pt x="381" y="1681"/>
                </a:lnTo>
                <a:lnTo>
                  <a:pt x="383" y="1684"/>
                </a:lnTo>
                <a:lnTo>
                  <a:pt x="388" y="1681"/>
                </a:lnTo>
                <a:lnTo>
                  <a:pt x="394" y="1681"/>
                </a:lnTo>
                <a:lnTo>
                  <a:pt x="396" y="1676"/>
                </a:lnTo>
                <a:lnTo>
                  <a:pt x="396" y="1670"/>
                </a:lnTo>
                <a:lnTo>
                  <a:pt x="396" y="1655"/>
                </a:lnTo>
                <a:lnTo>
                  <a:pt x="404" y="1681"/>
                </a:lnTo>
                <a:lnTo>
                  <a:pt x="402" y="1681"/>
                </a:lnTo>
                <a:lnTo>
                  <a:pt x="399" y="1681"/>
                </a:lnTo>
                <a:lnTo>
                  <a:pt x="396" y="1681"/>
                </a:lnTo>
                <a:lnTo>
                  <a:pt x="394" y="1684"/>
                </a:lnTo>
                <a:lnTo>
                  <a:pt x="391" y="1684"/>
                </a:lnTo>
                <a:lnTo>
                  <a:pt x="391" y="1686"/>
                </a:lnTo>
                <a:lnTo>
                  <a:pt x="388" y="1689"/>
                </a:lnTo>
                <a:lnTo>
                  <a:pt x="391" y="1689"/>
                </a:lnTo>
                <a:lnTo>
                  <a:pt x="394" y="1689"/>
                </a:lnTo>
                <a:lnTo>
                  <a:pt x="399" y="1689"/>
                </a:lnTo>
                <a:lnTo>
                  <a:pt x="404" y="1689"/>
                </a:lnTo>
                <a:lnTo>
                  <a:pt x="407" y="1689"/>
                </a:lnTo>
                <a:lnTo>
                  <a:pt x="412" y="1689"/>
                </a:lnTo>
                <a:lnTo>
                  <a:pt x="415" y="1691"/>
                </a:lnTo>
                <a:lnTo>
                  <a:pt x="409" y="1691"/>
                </a:lnTo>
                <a:lnTo>
                  <a:pt x="402" y="1694"/>
                </a:lnTo>
                <a:lnTo>
                  <a:pt x="394" y="1699"/>
                </a:lnTo>
                <a:lnTo>
                  <a:pt x="386" y="1702"/>
                </a:lnTo>
                <a:lnTo>
                  <a:pt x="381" y="1705"/>
                </a:lnTo>
                <a:lnTo>
                  <a:pt x="378" y="1707"/>
                </a:lnTo>
                <a:lnTo>
                  <a:pt x="381" y="1705"/>
                </a:lnTo>
                <a:lnTo>
                  <a:pt x="391" y="1702"/>
                </a:lnTo>
                <a:lnTo>
                  <a:pt x="394" y="1702"/>
                </a:lnTo>
                <a:lnTo>
                  <a:pt x="402" y="1699"/>
                </a:lnTo>
                <a:lnTo>
                  <a:pt x="409" y="1697"/>
                </a:lnTo>
                <a:lnTo>
                  <a:pt x="417" y="1697"/>
                </a:lnTo>
                <a:lnTo>
                  <a:pt x="425" y="1694"/>
                </a:lnTo>
                <a:lnTo>
                  <a:pt x="433" y="1691"/>
                </a:lnTo>
                <a:lnTo>
                  <a:pt x="438" y="1689"/>
                </a:lnTo>
                <a:lnTo>
                  <a:pt x="438" y="1686"/>
                </a:lnTo>
                <a:lnTo>
                  <a:pt x="420" y="1689"/>
                </a:lnTo>
                <a:lnTo>
                  <a:pt x="423" y="1689"/>
                </a:lnTo>
                <a:lnTo>
                  <a:pt x="428" y="1686"/>
                </a:lnTo>
                <a:lnTo>
                  <a:pt x="430" y="1686"/>
                </a:lnTo>
                <a:lnTo>
                  <a:pt x="436" y="1684"/>
                </a:lnTo>
                <a:lnTo>
                  <a:pt x="441" y="1684"/>
                </a:lnTo>
                <a:lnTo>
                  <a:pt x="446" y="1681"/>
                </a:lnTo>
                <a:lnTo>
                  <a:pt x="451" y="1681"/>
                </a:lnTo>
                <a:lnTo>
                  <a:pt x="454" y="1681"/>
                </a:lnTo>
                <a:lnTo>
                  <a:pt x="457" y="1681"/>
                </a:lnTo>
                <a:lnTo>
                  <a:pt x="457" y="1678"/>
                </a:lnTo>
                <a:lnTo>
                  <a:pt x="459" y="1678"/>
                </a:lnTo>
                <a:lnTo>
                  <a:pt x="462" y="1678"/>
                </a:lnTo>
                <a:lnTo>
                  <a:pt x="462" y="1676"/>
                </a:lnTo>
                <a:lnTo>
                  <a:pt x="459" y="1678"/>
                </a:lnTo>
                <a:lnTo>
                  <a:pt x="454" y="1678"/>
                </a:lnTo>
                <a:lnTo>
                  <a:pt x="449" y="1676"/>
                </a:lnTo>
                <a:lnTo>
                  <a:pt x="444" y="1670"/>
                </a:lnTo>
                <a:lnTo>
                  <a:pt x="438" y="1663"/>
                </a:lnTo>
                <a:lnTo>
                  <a:pt x="430" y="1652"/>
                </a:lnTo>
                <a:lnTo>
                  <a:pt x="423" y="1644"/>
                </a:lnTo>
                <a:lnTo>
                  <a:pt x="417" y="1636"/>
                </a:lnTo>
                <a:lnTo>
                  <a:pt x="412" y="1631"/>
                </a:lnTo>
                <a:lnTo>
                  <a:pt x="412" y="1628"/>
                </a:lnTo>
                <a:lnTo>
                  <a:pt x="412" y="1634"/>
                </a:lnTo>
                <a:lnTo>
                  <a:pt x="415" y="1642"/>
                </a:lnTo>
                <a:lnTo>
                  <a:pt x="417" y="1647"/>
                </a:lnTo>
                <a:lnTo>
                  <a:pt x="417" y="1652"/>
                </a:lnTo>
                <a:lnTo>
                  <a:pt x="420" y="1660"/>
                </a:lnTo>
                <a:lnTo>
                  <a:pt x="420" y="1665"/>
                </a:lnTo>
                <a:lnTo>
                  <a:pt x="423" y="1670"/>
                </a:lnTo>
                <a:lnTo>
                  <a:pt x="423" y="1678"/>
                </a:lnTo>
                <a:lnTo>
                  <a:pt x="420" y="1678"/>
                </a:lnTo>
                <a:lnTo>
                  <a:pt x="407" y="1649"/>
                </a:lnTo>
                <a:lnTo>
                  <a:pt x="407" y="1647"/>
                </a:lnTo>
                <a:lnTo>
                  <a:pt x="407" y="1644"/>
                </a:lnTo>
                <a:lnTo>
                  <a:pt x="407" y="1642"/>
                </a:lnTo>
                <a:lnTo>
                  <a:pt x="407" y="1636"/>
                </a:lnTo>
                <a:lnTo>
                  <a:pt x="407" y="1634"/>
                </a:lnTo>
                <a:lnTo>
                  <a:pt x="404" y="1631"/>
                </a:lnTo>
                <a:lnTo>
                  <a:pt x="409" y="1618"/>
                </a:lnTo>
                <a:lnTo>
                  <a:pt x="409" y="1605"/>
                </a:lnTo>
                <a:lnTo>
                  <a:pt x="407" y="1589"/>
                </a:lnTo>
                <a:lnTo>
                  <a:pt x="404" y="1571"/>
                </a:lnTo>
                <a:lnTo>
                  <a:pt x="399" y="1555"/>
                </a:lnTo>
                <a:lnTo>
                  <a:pt x="394" y="1539"/>
                </a:lnTo>
                <a:lnTo>
                  <a:pt x="386" y="1526"/>
                </a:lnTo>
                <a:lnTo>
                  <a:pt x="383" y="1513"/>
                </a:lnTo>
                <a:lnTo>
                  <a:pt x="381" y="1495"/>
                </a:lnTo>
                <a:lnTo>
                  <a:pt x="378" y="1476"/>
                </a:lnTo>
                <a:lnTo>
                  <a:pt x="375" y="1455"/>
                </a:lnTo>
                <a:lnTo>
                  <a:pt x="370" y="1437"/>
                </a:lnTo>
                <a:lnTo>
                  <a:pt x="367" y="1419"/>
                </a:lnTo>
                <a:lnTo>
                  <a:pt x="362" y="1400"/>
                </a:lnTo>
                <a:lnTo>
                  <a:pt x="357" y="1382"/>
                </a:lnTo>
                <a:lnTo>
                  <a:pt x="354" y="1364"/>
                </a:lnTo>
                <a:lnTo>
                  <a:pt x="354" y="1356"/>
                </a:lnTo>
                <a:lnTo>
                  <a:pt x="357" y="1351"/>
                </a:lnTo>
                <a:lnTo>
                  <a:pt x="357" y="1343"/>
                </a:lnTo>
                <a:lnTo>
                  <a:pt x="360" y="1337"/>
                </a:lnTo>
                <a:lnTo>
                  <a:pt x="360" y="1332"/>
                </a:lnTo>
                <a:lnTo>
                  <a:pt x="362" y="1327"/>
                </a:lnTo>
                <a:lnTo>
                  <a:pt x="360" y="1319"/>
                </a:lnTo>
                <a:lnTo>
                  <a:pt x="357" y="1314"/>
                </a:lnTo>
                <a:lnTo>
                  <a:pt x="360" y="1311"/>
                </a:lnTo>
                <a:lnTo>
                  <a:pt x="360" y="1309"/>
                </a:lnTo>
                <a:lnTo>
                  <a:pt x="362" y="1306"/>
                </a:lnTo>
                <a:lnTo>
                  <a:pt x="360" y="1303"/>
                </a:lnTo>
                <a:lnTo>
                  <a:pt x="360" y="1301"/>
                </a:lnTo>
                <a:lnTo>
                  <a:pt x="357" y="1298"/>
                </a:lnTo>
                <a:lnTo>
                  <a:pt x="357" y="1295"/>
                </a:lnTo>
                <a:lnTo>
                  <a:pt x="354" y="1293"/>
                </a:lnTo>
                <a:lnTo>
                  <a:pt x="367" y="1288"/>
                </a:lnTo>
                <a:lnTo>
                  <a:pt x="375" y="1285"/>
                </a:lnTo>
                <a:lnTo>
                  <a:pt x="381" y="1280"/>
                </a:lnTo>
                <a:lnTo>
                  <a:pt x="381" y="1274"/>
                </a:lnTo>
                <a:lnTo>
                  <a:pt x="378" y="1272"/>
                </a:lnTo>
                <a:lnTo>
                  <a:pt x="375" y="1269"/>
                </a:lnTo>
                <a:lnTo>
                  <a:pt x="367" y="1267"/>
                </a:lnTo>
                <a:lnTo>
                  <a:pt x="360" y="1267"/>
                </a:lnTo>
                <a:lnTo>
                  <a:pt x="352" y="1267"/>
                </a:lnTo>
                <a:lnTo>
                  <a:pt x="344" y="1267"/>
                </a:lnTo>
                <a:lnTo>
                  <a:pt x="336" y="1269"/>
                </a:lnTo>
                <a:lnTo>
                  <a:pt x="331" y="1274"/>
                </a:lnTo>
                <a:lnTo>
                  <a:pt x="326" y="1280"/>
                </a:lnTo>
                <a:lnTo>
                  <a:pt x="326" y="1288"/>
                </a:lnTo>
                <a:lnTo>
                  <a:pt x="328" y="1298"/>
                </a:lnTo>
                <a:lnTo>
                  <a:pt x="333" y="1309"/>
                </a:lnTo>
                <a:close/>
                <a:moveTo>
                  <a:pt x="417" y="1691"/>
                </a:moveTo>
                <a:lnTo>
                  <a:pt x="425" y="1691"/>
                </a:lnTo>
                <a:lnTo>
                  <a:pt x="420" y="1694"/>
                </a:lnTo>
                <a:lnTo>
                  <a:pt x="417" y="1694"/>
                </a:lnTo>
                <a:lnTo>
                  <a:pt x="412" y="1697"/>
                </a:lnTo>
                <a:lnTo>
                  <a:pt x="407" y="1697"/>
                </a:lnTo>
                <a:lnTo>
                  <a:pt x="402" y="1699"/>
                </a:lnTo>
                <a:lnTo>
                  <a:pt x="399" y="1699"/>
                </a:lnTo>
                <a:lnTo>
                  <a:pt x="394" y="1702"/>
                </a:lnTo>
                <a:lnTo>
                  <a:pt x="388" y="1702"/>
                </a:lnTo>
                <a:lnTo>
                  <a:pt x="417" y="1691"/>
                </a:lnTo>
                <a:close/>
                <a:moveTo>
                  <a:pt x="417" y="1689"/>
                </a:moveTo>
                <a:lnTo>
                  <a:pt x="412" y="1689"/>
                </a:lnTo>
                <a:lnTo>
                  <a:pt x="409" y="1689"/>
                </a:lnTo>
                <a:lnTo>
                  <a:pt x="407" y="1689"/>
                </a:lnTo>
                <a:lnTo>
                  <a:pt x="404" y="1689"/>
                </a:lnTo>
                <a:lnTo>
                  <a:pt x="399" y="1689"/>
                </a:lnTo>
                <a:lnTo>
                  <a:pt x="396" y="1686"/>
                </a:lnTo>
                <a:lnTo>
                  <a:pt x="394" y="1686"/>
                </a:lnTo>
                <a:lnTo>
                  <a:pt x="388" y="1686"/>
                </a:lnTo>
                <a:lnTo>
                  <a:pt x="396" y="1684"/>
                </a:lnTo>
                <a:lnTo>
                  <a:pt x="404" y="1681"/>
                </a:lnTo>
                <a:lnTo>
                  <a:pt x="412" y="1681"/>
                </a:lnTo>
                <a:lnTo>
                  <a:pt x="420" y="1678"/>
                </a:lnTo>
                <a:lnTo>
                  <a:pt x="428" y="1678"/>
                </a:lnTo>
                <a:lnTo>
                  <a:pt x="436" y="1678"/>
                </a:lnTo>
                <a:lnTo>
                  <a:pt x="444" y="1681"/>
                </a:lnTo>
                <a:lnTo>
                  <a:pt x="449" y="1681"/>
                </a:lnTo>
                <a:lnTo>
                  <a:pt x="446" y="1681"/>
                </a:lnTo>
                <a:lnTo>
                  <a:pt x="441" y="1681"/>
                </a:lnTo>
                <a:lnTo>
                  <a:pt x="436" y="1681"/>
                </a:lnTo>
                <a:lnTo>
                  <a:pt x="433" y="1684"/>
                </a:lnTo>
                <a:lnTo>
                  <a:pt x="430" y="1684"/>
                </a:lnTo>
                <a:lnTo>
                  <a:pt x="425" y="1686"/>
                </a:lnTo>
                <a:lnTo>
                  <a:pt x="423" y="1689"/>
                </a:lnTo>
                <a:lnTo>
                  <a:pt x="417" y="1689"/>
                </a:lnTo>
                <a:close/>
                <a:moveTo>
                  <a:pt x="407" y="1681"/>
                </a:moveTo>
                <a:lnTo>
                  <a:pt x="407" y="1652"/>
                </a:lnTo>
                <a:lnTo>
                  <a:pt x="407" y="1655"/>
                </a:lnTo>
                <a:lnTo>
                  <a:pt x="409" y="1660"/>
                </a:lnTo>
                <a:lnTo>
                  <a:pt x="409" y="1663"/>
                </a:lnTo>
                <a:lnTo>
                  <a:pt x="412" y="1665"/>
                </a:lnTo>
                <a:lnTo>
                  <a:pt x="415" y="1668"/>
                </a:lnTo>
                <a:lnTo>
                  <a:pt x="415" y="1670"/>
                </a:lnTo>
                <a:lnTo>
                  <a:pt x="417" y="1676"/>
                </a:lnTo>
                <a:lnTo>
                  <a:pt x="420" y="1678"/>
                </a:lnTo>
                <a:lnTo>
                  <a:pt x="407" y="1681"/>
                </a:lnTo>
                <a:close/>
                <a:moveTo>
                  <a:pt x="423" y="1676"/>
                </a:moveTo>
                <a:lnTo>
                  <a:pt x="423" y="1670"/>
                </a:lnTo>
                <a:lnTo>
                  <a:pt x="423" y="1665"/>
                </a:lnTo>
                <a:lnTo>
                  <a:pt x="420" y="1660"/>
                </a:lnTo>
                <a:lnTo>
                  <a:pt x="420" y="1655"/>
                </a:lnTo>
                <a:lnTo>
                  <a:pt x="417" y="1649"/>
                </a:lnTo>
                <a:lnTo>
                  <a:pt x="417" y="1642"/>
                </a:lnTo>
                <a:lnTo>
                  <a:pt x="415" y="1636"/>
                </a:lnTo>
                <a:lnTo>
                  <a:pt x="415" y="1631"/>
                </a:lnTo>
                <a:lnTo>
                  <a:pt x="417" y="1639"/>
                </a:lnTo>
                <a:lnTo>
                  <a:pt x="423" y="1644"/>
                </a:lnTo>
                <a:lnTo>
                  <a:pt x="428" y="1652"/>
                </a:lnTo>
                <a:lnTo>
                  <a:pt x="430" y="1657"/>
                </a:lnTo>
                <a:lnTo>
                  <a:pt x="436" y="1663"/>
                </a:lnTo>
                <a:lnTo>
                  <a:pt x="441" y="1668"/>
                </a:lnTo>
                <a:lnTo>
                  <a:pt x="446" y="1673"/>
                </a:lnTo>
                <a:lnTo>
                  <a:pt x="451" y="1681"/>
                </a:lnTo>
                <a:lnTo>
                  <a:pt x="446" y="1678"/>
                </a:lnTo>
                <a:lnTo>
                  <a:pt x="441" y="1676"/>
                </a:lnTo>
                <a:lnTo>
                  <a:pt x="438" y="1676"/>
                </a:lnTo>
                <a:lnTo>
                  <a:pt x="436" y="1676"/>
                </a:lnTo>
                <a:lnTo>
                  <a:pt x="433" y="1673"/>
                </a:lnTo>
                <a:lnTo>
                  <a:pt x="430" y="1676"/>
                </a:lnTo>
                <a:lnTo>
                  <a:pt x="428" y="1676"/>
                </a:lnTo>
                <a:lnTo>
                  <a:pt x="423" y="1676"/>
                </a:lnTo>
                <a:close/>
                <a:moveTo>
                  <a:pt x="423" y="1678"/>
                </a:moveTo>
                <a:lnTo>
                  <a:pt x="423" y="1678"/>
                </a:lnTo>
                <a:close/>
                <a:moveTo>
                  <a:pt x="404" y="1676"/>
                </a:moveTo>
                <a:lnTo>
                  <a:pt x="402" y="1668"/>
                </a:lnTo>
                <a:lnTo>
                  <a:pt x="402" y="1663"/>
                </a:lnTo>
                <a:lnTo>
                  <a:pt x="399" y="1657"/>
                </a:lnTo>
                <a:lnTo>
                  <a:pt x="399" y="1655"/>
                </a:lnTo>
                <a:lnTo>
                  <a:pt x="399" y="1649"/>
                </a:lnTo>
                <a:lnTo>
                  <a:pt x="399" y="1647"/>
                </a:lnTo>
                <a:lnTo>
                  <a:pt x="402" y="1642"/>
                </a:lnTo>
                <a:lnTo>
                  <a:pt x="404" y="1634"/>
                </a:lnTo>
                <a:lnTo>
                  <a:pt x="404" y="1676"/>
                </a:lnTo>
                <a:close/>
                <a:moveTo>
                  <a:pt x="255" y="1193"/>
                </a:moveTo>
                <a:lnTo>
                  <a:pt x="252" y="1188"/>
                </a:lnTo>
                <a:lnTo>
                  <a:pt x="250" y="1185"/>
                </a:lnTo>
                <a:lnTo>
                  <a:pt x="247" y="1183"/>
                </a:lnTo>
                <a:lnTo>
                  <a:pt x="242" y="1183"/>
                </a:lnTo>
                <a:lnTo>
                  <a:pt x="236" y="1183"/>
                </a:lnTo>
                <a:lnTo>
                  <a:pt x="234" y="1185"/>
                </a:lnTo>
                <a:lnTo>
                  <a:pt x="231" y="1188"/>
                </a:lnTo>
                <a:lnTo>
                  <a:pt x="229" y="1193"/>
                </a:lnTo>
                <a:lnTo>
                  <a:pt x="231" y="1198"/>
                </a:lnTo>
                <a:lnTo>
                  <a:pt x="234" y="1204"/>
                </a:lnTo>
                <a:lnTo>
                  <a:pt x="236" y="1206"/>
                </a:lnTo>
                <a:lnTo>
                  <a:pt x="242" y="1206"/>
                </a:lnTo>
                <a:lnTo>
                  <a:pt x="247" y="1206"/>
                </a:lnTo>
                <a:lnTo>
                  <a:pt x="250" y="1204"/>
                </a:lnTo>
                <a:lnTo>
                  <a:pt x="252" y="1198"/>
                </a:lnTo>
                <a:lnTo>
                  <a:pt x="255" y="1193"/>
                </a:lnTo>
                <a:close/>
                <a:moveTo>
                  <a:pt x="344" y="1715"/>
                </a:moveTo>
                <a:lnTo>
                  <a:pt x="341" y="1710"/>
                </a:lnTo>
                <a:lnTo>
                  <a:pt x="341" y="1705"/>
                </a:lnTo>
                <a:lnTo>
                  <a:pt x="341" y="1697"/>
                </a:lnTo>
                <a:lnTo>
                  <a:pt x="341" y="1691"/>
                </a:lnTo>
                <a:lnTo>
                  <a:pt x="341" y="1686"/>
                </a:lnTo>
                <a:lnTo>
                  <a:pt x="341" y="1681"/>
                </a:lnTo>
                <a:lnTo>
                  <a:pt x="341" y="1673"/>
                </a:lnTo>
                <a:lnTo>
                  <a:pt x="341" y="1668"/>
                </a:lnTo>
                <a:lnTo>
                  <a:pt x="339" y="1655"/>
                </a:lnTo>
                <a:lnTo>
                  <a:pt x="336" y="1642"/>
                </a:lnTo>
                <a:lnTo>
                  <a:pt x="333" y="1628"/>
                </a:lnTo>
                <a:lnTo>
                  <a:pt x="333" y="1613"/>
                </a:lnTo>
                <a:lnTo>
                  <a:pt x="331" y="1600"/>
                </a:lnTo>
                <a:lnTo>
                  <a:pt x="331" y="1587"/>
                </a:lnTo>
                <a:lnTo>
                  <a:pt x="328" y="1571"/>
                </a:lnTo>
                <a:lnTo>
                  <a:pt x="326" y="1558"/>
                </a:lnTo>
                <a:lnTo>
                  <a:pt x="320" y="1521"/>
                </a:lnTo>
                <a:lnTo>
                  <a:pt x="315" y="1484"/>
                </a:lnTo>
                <a:lnTo>
                  <a:pt x="307" y="1448"/>
                </a:lnTo>
                <a:lnTo>
                  <a:pt x="299" y="1411"/>
                </a:lnTo>
                <a:lnTo>
                  <a:pt x="291" y="1374"/>
                </a:lnTo>
                <a:lnTo>
                  <a:pt x="284" y="1337"/>
                </a:lnTo>
                <a:lnTo>
                  <a:pt x="276" y="1301"/>
                </a:lnTo>
                <a:lnTo>
                  <a:pt x="268" y="1264"/>
                </a:lnTo>
                <a:lnTo>
                  <a:pt x="268" y="1259"/>
                </a:lnTo>
                <a:lnTo>
                  <a:pt x="265" y="1254"/>
                </a:lnTo>
                <a:lnTo>
                  <a:pt x="265" y="1246"/>
                </a:lnTo>
                <a:lnTo>
                  <a:pt x="263" y="1235"/>
                </a:lnTo>
                <a:lnTo>
                  <a:pt x="260" y="1230"/>
                </a:lnTo>
                <a:lnTo>
                  <a:pt x="255" y="1225"/>
                </a:lnTo>
                <a:lnTo>
                  <a:pt x="252" y="1219"/>
                </a:lnTo>
                <a:lnTo>
                  <a:pt x="244" y="1222"/>
                </a:lnTo>
                <a:lnTo>
                  <a:pt x="242" y="1222"/>
                </a:lnTo>
                <a:lnTo>
                  <a:pt x="239" y="1225"/>
                </a:lnTo>
                <a:lnTo>
                  <a:pt x="236" y="1227"/>
                </a:lnTo>
                <a:lnTo>
                  <a:pt x="236" y="1230"/>
                </a:lnTo>
                <a:lnTo>
                  <a:pt x="236" y="1233"/>
                </a:lnTo>
                <a:lnTo>
                  <a:pt x="236" y="1235"/>
                </a:lnTo>
                <a:lnTo>
                  <a:pt x="242" y="1248"/>
                </a:lnTo>
                <a:lnTo>
                  <a:pt x="247" y="1261"/>
                </a:lnTo>
                <a:lnTo>
                  <a:pt x="250" y="1274"/>
                </a:lnTo>
                <a:lnTo>
                  <a:pt x="255" y="1288"/>
                </a:lnTo>
                <a:lnTo>
                  <a:pt x="260" y="1301"/>
                </a:lnTo>
                <a:lnTo>
                  <a:pt x="263" y="1314"/>
                </a:lnTo>
                <a:lnTo>
                  <a:pt x="268" y="1327"/>
                </a:lnTo>
                <a:lnTo>
                  <a:pt x="270" y="1343"/>
                </a:lnTo>
                <a:lnTo>
                  <a:pt x="270" y="1356"/>
                </a:lnTo>
                <a:lnTo>
                  <a:pt x="273" y="1369"/>
                </a:lnTo>
                <a:lnTo>
                  <a:pt x="276" y="1382"/>
                </a:lnTo>
                <a:lnTo>
                  <a:pt x="281" y="1395"/>
                </a:lnTo>
                <a:lnTo>
                  <a:pt x="284" y="1408"/>
                </a:lnTo>
                <a:lnTo>
                  <a:pt x="286" y="1421"/>
                </a:lnTo>
                <a:lnTo>
                  <a:pt x="289" y="1434"/>
                </a:lnTo>
                <a:lnTo>
                  <a:pt x="289" y="1448"/>
                </a:lnTo>
                <a:lnTo>
                  <a:pt x="289" y="1453"/>
                </a:lnTo>
                <a:lnTo>
                  <a:pt x="289" y="1455"/>
                </a:lnTo>
                <a:lnTo>
                  <a:pt x="289" y="1461"/>
                </a:lnTo>
                <a:lnTo>
                  <a:pt x="289" y="1466"/>
                </a:lnTo>
                <a:lnTo>
                  <a:pt x="289" y="1469"/>
                </a:lnTo>
                <a:lnTo>
                  <a:pt x="289" y="1474"/>
                </a:lnTo>
                <a:lnTo>
                  <a:pt x="291" y="1479"/>
                </a:lnTo>
                <a:lnTo>
                  <a:pt x="291" y="1482"/>
                </a:lnTo>
                <a:lnTo>
                  <a:pt x="291" y="1490"/>
                </a:lnTo>
                <a:lnTo>
                  <a:pt x="291" y="1495"/>
                </a:lnTo>
                <a:lnTo>
                  <a:pt x="294" y="1500"/>
                </a:lnTo>
                <a:lnTo>
                  <a:pt x="294" y="1505"/>
                </a:lnTo>
                <a:lnTo>
                  <a:pt x="294" y="1510"/>
                </a:lnTo>
                <a:lnTo>
                  <a:pt x="297" y="1518"/>
                </a:lnTo>
                <a:lnTo>
                  <a:pt x="297" y="1524"/>
                </a:lnTo>
                <a:lnTo>
                  <a:pt x="299" y="1531"/>
                </a:lnTo>
                <a:lnTo>
                  <a:pt x="302" y="1542"/>
                </a:lnTo>
                <a:lnTo>
                  <a:pt x="302" y="1555"/>
                </a:lnTo>
                <a:lnTo>
                  <a:pt x="305" y="1566"/>
                </a:lnTo>
                <a:lnTo>
                  <a:pt x="305" y="1579"/>
                </a:lnTo>
                <a:lnTo>
                  <a:pt x="307" y="1592"/>
                </a:lnTo>
                <a:lnTo>
                  <a:pt x="307" y="1602"/>
                </a:lnTo>
                <a:lnTo>
                  <a:pt x="310" y="1615"/>
                </a:lnTo>
                <a:lnTo>
                  <a:pt x="312" y="1626"/>
                </a:lnTo>
                <a:lnTo>
                  <a:pt x="312" y="1639"/>
                </a:lnTo>
                <a:lnTo>
                  <a:pt x="312" y="1649"/>
                </a:lnTo>
                <a:lnTo>
                  <a:pt x="312" y="1663"/>
                </a:lnTo>
                <a:lnTo>
                  <a:pt x="312" y="1676"/>
                </a:lnTo>
                <a:lnTo>
                  <a:pt x="315" y="1689"/>
                </a:lnTo>
                <a:lnTo>
                  <a:pt x="315" y="1702"/>
                </a:lnTo>
                <a:lnTo>
                  <a:pt x="318" y="1712"/>
                </a:lnTo>
                <a:lnTo>
                  <a:pt x="320" y="1723"/>
                </a:lnTo>
                <a:lnTo>
                  <a:pt x="323" y="1728"/>
                </a:lnTo>
                <a:lnTo>
                  <a:pt x="326" y="1731"/>
                </a:lnTo>
                <a:lnTo>
                  <a:pt x="331" y="1731"/>
                </a:lnTo>
                <a:lnTo>
                  <a:pt x="336" y="1731"/>
                </a:lnTo>
                <a:lnTo>
                  <a:pt x="339" y="1728"/>
                </a:lnTo>
                <a:lnTo>
                  <a:pt x="344" y="1725"/>
                </a:lnTo>
                <a:lnTo>
                  <a:pt x="344" y="1720"/>
                </a:lnTo>
                <a:lnTo>
                  <a:pt x="344" y="1715"/>
                </a:lnTo>
                <a:close/>
                <a:moveTo>
                  <a:pt x="121" y="585"/>
                </a:moveTo>
                <a:lnTo>
                  <a:pt x="108" y="587"/>
                </a:lnTo>
                <a:lnTo>
                  <a:pt x="103" y="590"/>
                </a:lnTo>
                <a:lnTo>
                  <a:pt x="97" y="593"/>
                </a:lnTo>
                <a:lnTo>
                  <a:pt x="95" y="595"/>
                </a:lnTo>
                <a:lnTo>
                  <a:pt x="92" y="598"/>
                </a:lnTo>
                <a:lnTo>
                  <a:pt x="90" y="601"/>
                </a:lnTo>
                <a:lnTo>
                  <a:pt x="84" y="603"/>
                </a:lnTo>
                <a:lnTo>
                  <a:pt x="79" y="606"/>
                </a:lnTo>
                <a:lnTo>
                  <a:pt x="79" y="616"/>
                </a:lnTo>
                <a:lnTo>
                  <a:pt x="82" y="632"/>
                </a:lnTo>
                <a:lnTo>
                  <a:pt x="87" y="648"/>
                </a:lnTo>
                <a:lnTo>
                  <a:pt x="95" y="664"/>
                </a:lnTo>
                <a:lnTo>
                  <a:pt x="103" y="679"/>
                </a:lnTo>
                <a:lnTo>
                  <a:pt x="111" y="695"/>
                </a:lnTo>
                <a:lnTo>
                  <a:pt x="118" y="708"/>
                </a:lnTo>
                <a:lnTo>
                  <a:pt x="126" y="719"/>
                </a:lnTo>
                <a:lnTo>
                  <a:pt x="126" y="724"/>
                </a:lnTo>
                <a:lnTo>
                  <a:pt x="129" y="732"/>
                </a:lnTo>
                <a:lnTo>
                  <a:pt x="132" y="740"/>
                </a:lnTo>
                <a:lnTo>
                  <a:pt x="134" y="745"/>
                </a:lnTo>
                <a:lnTo>
                  <a:pt x="137" y="753"/>
                </a:lnTo>
                <a:lnTo>
                  <a:pt x="139" y="758"/>
                </a:lnTo>
                <a:lnTo>
                  <a:pt x="139" y="766"/>
                </a:lnTo>
                <a:lnTo>
                  <a:pt x="139" y="774"/>
                </a:lnTo>
                <a:lnTo>
                  <a:pt x="145" y="776"/>
                </a:lnTo>
                <a:lnTo>
                  <a:pt x="147" y="782"/>
                </a:lnTo>
                <a:lnTo>
                  <a:pt x="150" y="787"/>
                </a:lnTo>
                <a:lnTo>
                  <a:pt x="153" y="792"/>
                </a:lnTo>
                <a:lnTo>
                  <a:pt x="158" y="797"/>
                </a:lnTo>
                <a:lnTo>
                  <a:pt x="160" y="802"/>
                </a:lnTo>
                <a:lnTo>
                  <a:pt x="160" y="805"/>
                </a:lnTo>
                <a:lnTo>
                  <a:pt x="160" y="808"/>
                </a:lnTo>
                <a:lnTo>
                  <a:pt x="160" y="789"/>
                </a:lnTo>
                <a:lnTo>
                  <a:pt x="160" y="766"/>
                </a:lnTo>
                <a:lnTo>
                  <a:pt x="160" y="740"/>
                </a:lnTo>
                <a:lnTo>
                  <a:pt x="155" y="711"/>
                </a:lnTo>
                <a:lnTo>
                  <a:pt x="153" y="682"/>
                </a:lnTo>
                <a:lnTo>
                  <a:pt x="145" y="653"/>
                </a:lnTo>
                <a:lnTo>
                  <a:pt x="134" y="627"/>
                </a:lnTo>
                <a:lnTo>
                  <a:pt x="121" y="606"/>
                </a:lnTo>
                <a:lnTo>
                  <a:pt x="121" y="585"/>
                </a:lnTo>
                <a:close/>
                <a:moveTo>
                  <a:pt x="21" y="991"/>
                </a:moveTo>
                <a:lnTo>
                  <a:pt x="21" y="1167"/>
                </a:lnTo>
                <a:lnTo>
                  <a:pt x="32" y="1167"/>
                </a:lnTo>
                <a:lnTo>
                  <a:pt x="37" y="1170"/>
                </a:lnTo>
                <a:lnTo>
                  <a:pt x="42" y="1172"/>
                </a:lnTo>
                <a:lnTo>
                  <a:pt x="45" y="1175"/>
                </a:lnTo>
                <a:lnTo>
                  <a:pt x="48" y="1185"/>
                </a:lnTo>
                <a:lnTo>
                  <a:pt x="48" y="1196"/>
                </a:lnTo>
                <a:lnTo>
                  <a:pt x="50" y="1206"/>
                </a:lnTo>
                <a:lnTo>
                  <a:pt x="53" y="1214"/>
                </a:lnTo>
                <a:lnTo>
                  <a:pt x="58" y="1217"/>
                </a:lnTo>
                <a:lnTo>
                  <a:pt x="61" y="1222"/>
                </a:lnTo>
                <a:lnTo>
                  <a:pt x="69" y="1222"/>
                </a:lnTo>
                <a:lnTo>
                  <a:pt x="79" y="1222"/>
                </a:lnTo>
                <a:lnTo>
                  <a:pt x="79" y="1227"/>
                </a:lnTo>
                <a:lnTo>
                  <a:pt x="79" y="1230"/>
                </a:lnTo>
                <a:lnTo>
                  <a:pt x="79" y="1233"/>
                </a:lnTo>
                <a:lnTo>
                  <a:pt x="82" y="1238"/>
                </a:lnTo>
                <a:lnTo>
                  <a:pt x="82" y="1243"/>
                </a:lnTo>
                <a:lnTo>
                  <a:pt x="84" y="1248"/>
                </a:lnTo>
                <a:lnTo>
                  <a:pt x="84" y="1254"/>
                </a:lnTo>
                <a:lnTo>
                  <a:pt x="84" y="1259"/>
                </a:lnTo>
                <a:lnTo>
                  <a:pt x="113" y="1259"/>
                </a:lnTo>
                <a:lnTo>
                  <a:pt x="116" y="1248"/>
                </a:lnTo>
                <a:lnTo>
                  <a:pt x="116" y="1235"/>
                </a:lnTo>
                <a:lnTo>
                  <a:pt x="116" y="1219"/>
                </a:lnTo>
                <a:lnTo>
                  <a:pt x="116" y="1201"/>
                </a:lnTo>
                <a:lnTo>
                  <a:pt x="108" y="1162"/>
                </a:lnTo>
                <a:lnTo>
                  <a:pt x="97" y="1122"/>
                </a:lnTo>
                <a:lnTo>
                  <a:pt x="84" y="1083"/>
                </a:lnTo>
                <a:lnTo>
                  <a:pt x="66" y="1052"/>
                </a:lnTo>
                <a:lnTo>
                  <a:pt x="58" y="1038"/>
                </a:lnTo>
                <a:lnTo>
                  <a:pt x="48" y="1028"/>
                </a:lnTo>
                <a:lnTo>
                  <a:pt x="40" y="1023"/>
                </a:lnTo>
                <a:lnTo>
                  <a:pt x="29" y="1020"/>
                </a:lnTo>
                <a:lnTo>
                  <a:pt x="21" y="991"/>
                </a:lnTo>
                <a:close/>
                <a:moveTo>
                  <a:pt x="84" y="1004"/>
                </a:moveTo>
                <a:lnTo>
                  <a:pt x="90" y="1015"/>
                </a:lnTo>
                <a:lnTo>
                  <a:pt x="95" y="1020"/>
                </a:lnTo>
                <a:lnTo>
                  <a:pt x="100" y="1028"/>
                </a:lnTo>
                <a:lnTo>
                  <a:pt x="108" y="1033"/>
                </a:lnTo>
                <a:lnTo>
                  <a:pt x="113" y="1038"/>
                </a:lnTo>
                <a:lnTo>
                  <a:pt x="116" y="1044"/>
                </a:lnTo>
                <a:lnTo>
                  <a:pt x="118" y="1052"/>
                </a:lnTo>
                <a:lnTo>
                  <a:pt x="121" y="1062"/>
                </a:lnTo>
                <a:lnTo>
                  <a:pt x="124" y="1065"/>
                </a:lnTo>
                <a:lnTo>
                  <a:pt x="126" y="1067"/>
                </a:lnTo>
                <a:lnTo>
                  <a:pt x="129" y="1070"/>
                </a:lnTo>
                <a:lnTo>
                  <a:pt x="132" y="1073"/>
                </a:lnTo>
                <a:lnTo>
                  <a:pt x="134" y="1075"/>
                </a:lnTo>
                <a:lnTo>
                  <a:pt x="137" y="1080"/>
                </a:lnTo>
                <a:lnTo>
                  <a:pt x="139" y="1083"/>
                </a:lnTo>
                <a:lnTo>
                  <a:pt x="142" y="1091"/>
                </a:lnTo>
                <a:lnTo>
                  <a:pt x="142" y="1107"/>
                </a:lnTo>
                <a:lnTo>
                  <a:pt x="145" y="1122"/>
                </a:lnTo>
                <a:lnTo>
                  <a:pt x="147" y="1141"/>
                </a:lnTo>
                <a:lnTo>
                  <a:pt x="150" y="1159"/>
                </a:lnTo>
                <a:lnTo>
                  <a:pt x="153" y="1175"/>
                </a:lnTo>
                <a:lnTo>
                  <a:pt x="155" y="1183"/>
                </a:lnTo>
                <a:lnTo>
                  <a:pt x="155" y="1185"/>
                </a:lnTo>
                <a:lnTo>
                  <a:pt x="210" y="1109"/>
                </a:lnTo>
                <a:lnTo>
                  <a:pt x="202" y="1091"/>
                </a:lnTo>
                <a:lnTo>
                  <a:pt x="194" y="1075"/>
                </a:lnTo>
                <a:lnTo>
                  <a:pt x="192" y="1065"/>
                </a:lnTo>
                <a:lnTo>
                  <a:pt x="189" y="1054"/>
                </a:lnTo>
                <a:lnTo>
                  <a:pt x="189" y="1044"/>
                </a:lnTo>
                <a:lnTo>
                  <a:pt x="189" y="1033"/>
                </a:lnTo>
                <a:lnTo>
                  <a:pt x="189" y="1020"/>
                </a:lnTo>
                <a:lnTo>
                  <a:pt x="189" y="999"/>
                </a:lnTo>
                <a:lnTo>
                  <a:pt x="184" y="999"/>
                </a:lnTo>
                <a:lnTo>
                  <a:pt x="179" y="999"/>
                </a:lnTo>
                <a:lnTo>
                  <a:pt x="171" y="1002"/>
                </a:lnTo>
                <a:lnTo>
                  <a:pt x="166" y="1002"/>
                </a:lnTo>
                <a:lnTo>
                  <a:pt x="158" y="1004"/>
                </a:lnTo>
                <a:lnTo>
                  <a:pt x="153" y="1004"/>
                </a:lnTo>
                <a:lnTo>
                  <a:pt x="147" y="1004"/>
                </a:lnTo>
                <a:lnTo>
                  <a:pt x="139" y="1004"/>
                </a:lnTo>
                <a:lnTo>
                  <a:pt x="139" y="1002"/>
                </a:lnTo>
                <a:lnTo>
                  <a:pt x="139" y="999"/>
                </a:lnTo>
                <a:lnTo>
                  <a:pt x="139" y="997"/>
                </a:lnTo>
                <a:lnTo>
                  <a:pt x="137" y="994"/>
                </a:lnTo>
                <a:lnTo>
                  <a:pt x="137" y="991"/>
                </a:lnTo>
                <a:lnTo>
                  <a:pt x="134" y="989"/>
                </a:lnTo>
                <a:lnTo>
                  <a:pt x="134" y="986"/>
                </a:lnTo>
                <a:lnTo>
                  <a:pt x="134" y="983"/>
                </a:lnTo>
                <a:lnTo>
                  <a:pt x="121" y="991"/>
                </a:lnTo>
                <a:lnTo>
                  <a:pt x="126" y="978"/>
                </a:lnTo>
                <a:lnTo>
                  <a:pt x="121" y="978"/>
                </a:lnTo>
                <a:lnTo>
                  <a:pt x="118" y="976"/>
                </a:lnTo>
                <a:lnTo>
                  <a:pt x="113" y="976"/>
                </a:lnTo>
                <a:lnTo>
                  <a:pt x="111" y="973"/>
                </a:lnTo>
                <a:lnTo>
                  <a:pt x="105" y="973"/>
                </a:lnTo>
                <a:lnTo>
                  <a:pt x="100" y="970"/>
                </a:lnTo>
                <a:lnTo>
                  <a:pt x="97" y="970"/>
                </a:lnTo>
                <a:lnTo>
                  <a:pt x="92" y="970"/>
                </a:lnTo>
                <a:lnTo>
                  <a:pt x="90" y="976"/>
                </a:lnTo>
                <a:lnTo>
                  <a:pt x="87" y="976"/>
                </a:lnTo>
                <a:lnTo>
                  <a:pt x="82" y="978"/>
                </a:lnTo>
                <a:lnTo>
                  <a:pt x="76" y="981"/>
                </a:lnTo>
                <a:lnTo>
                  <a:pt x="71" y="983"/>
                </a:lnTo>
                <a:lnTo>
                  <a:pt x="71" y="989"/>
                </a:lnTo>
                <a:lnTo>
                  <a:pt x="76" y="994"/>
                </a:lnTo>
                <a:lnTo>
                  <a:pt x="84" y="1004"/>
                </a:lnTo>
                <a:close/>
                <a:moveTo>
                  <a:pt x="58" y="829"/>
                </a:moveTo>
                <a:lnTo>
                  <a:pt x="56" y="837"/>
                </a:lnTo>
                <a:lnTo>
                  <a:pt x="53" y="844"/>
                </a:lnTo>
                <a:lnTo>
                  <a:pt x="50" y="852"/>
                </a:lnTo>
                <a:lnTo>
                  <a:pt x="48" y="858"/>
                </a:lnTo>
                <a:lnTo>
                  <a:pt x="45" y="865"/>
                </a:lnTo>
                <a:lnTo>
                  <a:pt x="45" y="871"/>
                </a:lnTo>
                <a:lnTo>
                  <a:pt x="42" y="879"/>
                </a:lnTo>
                <a:lnTo>
                  <a:pt x="42" y="886"/>
                </a:lnTo>
                <a:lnTo>
                  <a:pt x="29" y="886"/>
                </a:lnTo>
                <a:lnTo>
                  <a:pt x="29" y="873"/>
                </a:lnTo>
                <a:lnTo>
                  <a:pt x="21" y="873"/>
                </a:lnTo>
                <a:lnTo>
                  <a:pt x="19" y="863"/>
                </a:lnTo>
                <a:lnTo>
                  <a:pt x="19" y="850"/>
                </a:lnTo>
                <a:lnTo>
                  <a:pt x="24" y="834"/>
                </a:lnTo>
                <a:lnTo>
                  <a:pt x="27" y="818"/>
                </a:lnTo>
                <a:lnTo>
                  <a:pt x="32" y="802"/>
                </a:lnTo>
                <a:lnTo>
                  <a:pt x="37" y="789"/>
                </a:lnTo>
                <a:lnTo>
                  <a:pt x="42" y="776"/>
                </a:lnTo>
                <a:lnTo>
                  <a:pt x="42" y="766"/>
                </a:lnTo>
                <a:lnTo>
                  <a:pt x="48" y="766"/>
                </a:lnTo>
                <a:lnTo>
                  <a:pt x="53" y="763"/>
                </a:lnTo>
                <a:lnTo>
                  <a:pt x="61" y="758"/>
                </a:lnTo>
                <a:lnTo>
                  <a:pt x="69" y="753"/>
                </a:lnTo>
                <a:lnTo>
                  <a:pt x="79" y="747"/>
                </a:lnTo>
                <a:lnTo>
                  <a:pt x="87" y="742"/>
                </a:lnTo>
                <a:lnTo>
                  <a:pt x="97" y="740"/>
                </a:lnTo>
                <a:lnTo>
                  <a:pt x="105" y="740"/>
                </a:lnTo>
                <a:lnTo>
                  <a:pt x="121" y="753"/>
                </a:lnTo>
                <a:lnTo>
                  <a:pt x="121" y="850"/>
                </a:lnTo>
                <a:lnTo>
                  <a:pt x="113" y="850"/>
                </a:lnTo>
                <a:lnTo>
                  <a:pt x="105" y="850"/>
                </a:lnTo>
                <a:lnTo>
                  <a:pt x="97" y="847"/>
                </a:lnTo>
                <a:lnTo>
                  <a:pt x="90" y="847"/>
                </a:lnTo>
                <a:lnTo>
                  <a:pt x="82" y="844"/>
                </a:lnTo>
                <a:lnTo>
                  <a:pt x="76" y="842"/>
                </a:lnTo>
                <a:lnTo>
                  <a:pt x="69" y="839"/>
                </a:lnTo>
                <a:lnTo>
                  <a:pt x="63" y="837"/>
                </a:lnTo>
                <a:lnTo>
                  <a:pt x="63" y="823"/>
                </a:lnTo>
                <a:lnTo>
                  <a:pt x="61" y="823"/>
                </a:lnTo>
                <a:lnTo>
                  <a:pt x="58" y="823"/>
                </a:lnTo>
                <a:lnTo>
                  <a:pt x="58" y="826"/>
                </a:lnTo>
                <a:lnTo>
                  <a:pt x="56" y="826"/>
                </a:lnTo>
                <a:lnTo>
                  <a:pt x="56" y="829"/>
                </a:lnTo>
                <a:lnTo>
                  <a:pt x="58" y="829"/>
                </a:lnTo>
                <a:close/>
                <a:moveTo>
                  <a:pt x="677" y="1196"/>
                </a:moveTo>
                <a:lnTo>
                  <a:pt x="640" y="1442"/>
                </a:lnTo>
                <a:lnTo>
                  <a:pt x="698" y="1398"/>
                </a:lnTo>
                <a:lnTo>
                  <a:pt x="677" y="1196"/>
                </a:lnTo>
                <a:close/>
                <a:moveTo>
                  <a:pt x="758" y="886"/>
                </a:moveTo>
                <a:lnTo>
                  <a:pt x="740" y="682"/>
                </a:lnTo>
                <a:lnTo>
                  <a:pt x="761" y="679"/>
                </a:lnTo>
                <a:lnTo>
                  <a:pt x="774" y="679"/>
                </a:lnTo>
                <a:lnTo>
                  <a:pt x="776" y="679"/>
                </a:lnTo>
                <a:lnTo>
                  <a:pt x="774" y="679"/>
                </a:lnTo>
                <a:lnTo>
                  <a:pt x="771" y="679"/>
                </a:lnTo>
                <a:lnTo>
                  <a:pt x="766" y="682"/>
                </a:lnTo>
                <a:lnTo>
                  <a:pt x="774" y="682"/>
                </a:lnTo>
                <a:lnTo>
                  <a:pt x="782" y="698"/>
                </a:lnTo>
                <a:lnTo>
                  <a:pt x="816" y="698"/>
                </a:lnTo>
                <a:lnTo>
                  <a:pt x="821" y="698"/>
                </a:lnTo>
                <a:lnTo>
                  <a:pt x="824" y="703"/>
                </a:lnTo>
                <a:lnTo>
                  <a:pt x="826" y="711"/>
                </a:lnTo>
                <a:lnTo>
                  <a:pt x="826" y="719"/>
                </a:lnTo>
                <a:lnTo>
                  <a:pt x="824" y="745"/>
                </a:lnTo>
                <a:lnTo>
                  <a:pt x="816" y="774"/>
                </a:lnTo>
                <a:lnTo>
                  <a:pt x="808" y="808"/>
                </a:lnTo>
                <a:lnTo>
                  <a:pt x="797" y="842"/>
                </a:lnTo>
                <a:lnTo>
                  <a:pt x="787" y="876"/>
                </a:lnTo>
                <a:lnTo>
                  <a:pt x="779" y="907"/>
                </a:lnTo>
                <a:lnTo>
                  <a:pt x="776" y="907"/>
                </a:lnTo>
                <a:lnTo>
                  <a:pt x="774" y="907"/>
                </a:lnTo>
                <a:lnTo>
                  <a:pt x="771" y="907"/>
                </a:lnTo>
                <a:lnTo>
                  <a:pt x="769" y="905"/>
                </a:lnTo>
                <a:lnTo>
                  <a:pt x="763" y="897"/>
                </a:lnTo>
                <a:lnTo>
                  <a:pt x="761" y="889"/>
                </a:lnTo>
                <a:lnTo>
                  <a:pt x="758" y="881"/>
                </a:lnTo>
                <a:lnTo>
                  <a:pt x="756" y="879"/>
                </a:lnTo>
                <a:lnTo>
                  <a:pt x="758" y="886"/>
                </a:lnTo>
                <a:close/>
              </a:path>
            </a:pathLst>
          </a:custGeom>
          <a:solidFill>
            <a:srgbClr val="000000"/>
          </a:solidFill>
          <a:ln w="9525">
            <a:noFill/>
            <a:round/>
            <a:headEnd/>
            <a:tailEnd/>
          </a:ln>
        </p:spPr>
        <p:txBody>
          <a:bodyPr/>
          <a:lstStyle/>
          <a:p>
            <a:pPr>
              <a:defRPr/>
            </a:pPr>
            <a:endParaRPr lang="de-DE" sz="1800"/>
          </a:p>
        </p:txBody>
      </p:sp>
      <p:sp>
        <p:nvSpPr>
          <p:cNvPr id="1086" name="Freeform 70">
            <a:extLst>
              <a:ext uri="{FF2B5EF4-FFF2-40B4-BE49-F238E27FC236}">
                <a16:creationId xmlns="" xmlns:a16="http://schemas.microsoft.com/office/drawing/2014/main" id="{664311C8-60C8-F2A7-6134-F422E8A7F8F6}"/>
              </a:ext>
            </a:extLst>
          </p:cNvPr>
          <p:cNvSpPr>
            <a:spLocks/>
          </p:cNvSpPr>
          <p:nvPr/>
        </p:nvSpPr>
        <p:spPr bwMode="auto">
          <a:xfrm>
            <a:off x="38101" y="3359150"/>
            <a:ext cx="3644900" cy="846138"/>
          </a:xfrm>
          <a:custGeom>
            <a:avLst/>
            <a:gdLst>
              <a:gd name="T0" fmla="*/ 157163 w 1722"/>
              <a:gd name="T1" fmla="*/ 838200 h 533"/>
              <a:gd name="T2" fmla="*/ 157163 w 1722"/>
              <a:gd name="T3" fmla="*/ 820738 h 533"/>
              <a:gd name="T4" fmla="*/ 141288 w 1722"/>
              <a:gd name="T5" fmla="*/ 795338 h 533"/>
              <a:gd name="T6" fmla="*/ 131763 w 1722"/>
              <a:gd name="T7" fmla="*/ 766763 h 533"/>
              <a:gd name="T8" fmla="*/ 141288 w 1722"/>
              <a:gd name="T9" fmla="*/ 733425 h 533"/>
              <a:gd name="T10" fmla="*/ 161925 w 1722"/>
              <a:gd name="T11" fmla="*/ 682625 h 533"/>
              <a:gd name="T12" fmla="*/ 111125 w 1722"/>
              <a:gd name="T13" fmla="*/ 641350 h 533"/>
              <a:gd name="T14" fmla="*/ 28575 w 1722"/>
              <a:gd name="T15" fmla="*/ 571500 h 533"/>
              <a:gd name="T16" fmla="*/ 61913 w 1722"/>
              <a:gd name="T17" fmla="*/ 512763 h 533"/>
              <a:gd name="T18" fmla="*/ 169863 w 1722"/>
              <a:gd name="T19" fmla="*/ 471488 h 533"/>
              <a:gd name="T20" fmla="*/ 285750 w 1722"/>
              <a:gd name="T21" fmla="*/ 438150 h 533"/>
              <a:gd name="T22" fmla="*/ 403225 w 1722"/>
              <a:gd name="T23" fmla="*/ 430213 h 533"/>
              <a:gd name="T24" fmla="*/ 449263 w 1722"/>
              <a:gd name="T25" fmla="*/ 425450 h 533"/>
              <a:gd name="T26" fmla="*/ 477838 w 1722"/>
              <a:gd name="T27" fmla="*/ 407988 h 533"/>
              <a:gd name="T28" fmla="*/ 461963 w 1722"/>
              <a:gd name="T29" fmla="*/ 346075 h 533"/>
              <a:gd name="T30" fmla="*/ 473075 w 1722"/>
              <a:gd name="T31" fmla="*/ 325438 h 533"/>
              <a:gd name="T32" fmla="*/ 539750 w 1722"/>
              <a:gd name="T33" fmla="*/ 307975 h 533"/>
              <a:gd name="T34" fmla="*/ 785813 w 1722"/>
              <a:gd name="T35" fmla="*/ 263525 h 533"/>
              <a:gd name="T36" fmla="*/ 989013 w 1722"/>
              <a:gd name="T37" fmla="*/ 150813 h 533"/>
              <a:gd name="T38" fmla="*/ 1214438 w 1722"/>
              <a:gd name="T39" fmla="*/ 120650 h 533"/>
              <a:gd name="T40" fmla="*/ 1397000 w 1722"/>
              <a:gd name="T41" fmla="*/ 104775 h 533"/>
              <a:gd name="T42" fmla="*/ 1517650 w 1722"/>
              <a:gd name="T43" fmla="*/ 84138 h 533"/>
              <a:gd name="T44" fmla="*/ 1543050 w 1722"/>
              <a:gd name="T45" fmla="*/ 84138 h 533"/>
              <a:gd name="T46" fmla="*/ 1647825 w 1722"/>
              <a:gd name="T47" fmla="*/ 66675 h 533"/>
              <a:gd name="T48" fmla="*/ 1771650 w 1722"/>
              <a:gd name="T49" fmla="*/ 38100 h 533"/>
              <a:gd name="T50" fmla="*/ 1922463 w 1722"/>
              <a:gd name="T51" fmla="*/ 33338 h 533"/>
              <a:gd name="T52" fmla="*/ 2022475 w 1722"/>
              <a:gd name="T53" fmla="*/ 30163 h 533"/>
              <a:gd name="T54" fmla="*/ 2089150 w 1722"/>
              <a:gd name="T55" fmla="*/ 38100 h 533"/>
              <a:gd name="T56" fmla="*/ 2230438 w 1722"/>
              <a:gd name="T57" fmla="*/ 46038 h 533"/>
              <a:gd name="T58" fmla="*/ 2579688 w 1722"/>
              <a:gd name="T59" fmla="*/ 50800 h 533"/>
              <a:gd name="T60" fmla="*/ 2671763 w 1722"/>
              <a:gd name="T61" fmla="*/ 50800 h 533"/>
              <a:gd name="T62" fmla="*/ 2713038 w 1722"/>
              <a:gd name="T63" fmla="*/ 66675 h 533"/>
              <a:gd name="T64" fmla="*/ 2733675 w 1722"/>
              <a:gd name="T65" fmla="*/ 55563 h 533"/>
              <a:gd name="T66" fmla="*/ 2687638 w 1722"/>
              <a:gd name="T67" fmla="*/ 22225 h 533"/>
              <a:gd name="T68" fmla="*/ 2562225 w 1722"/>
              <a:gd name="T69" fmla="*/ 22225 h 533"/>
              <a:gd name="T70" fmla="*/ 2112963 w 1722"/>
              <a:gd name="T71" fmla="*/ 4763 h 533"/>
              <a:gd name="T72" fmla="*/ 1943100 w 1722"/>
              <a:gd name="T73" fmla="*/ 4763 h 533"/>
              <a:gd name="T74" fmla="*/ 1797050 w 1722"/>
              <a:gd name="T75" fmla="*/ 9525 h 533"/>
              <a:gd name="T76" fmla="*/ 1684338 w 1722"/>
              <a:gd name="T77" fmla="*/ 30163 h 533"/>
              <a:gd name="T78" fmla="*/ 1593850 w 1722"/>
              <a:gd name="T79" fmla="*/ 46038 h 533"/>
              <a:gd name="T80" fmla="*/ 1535113 w 1722"/>
              <a:gd name="T81" fmla="*/ 55563 h 533"/>
              <a:gd name="T82" fmla="*/ 1427163 w 1722"/>
              <a:gd name="T83" fmla="*/ 71438 h 533"/>
              <a:gd name="T84" fmla="*/ 1243013 w 1722"/>
              <a:gd name="T85" fmla="*/ 88900 h 533"/>
              <a:gd name="T86" fmla="*/ 1022350 w 1722"/>
              <a:gd name="T87" fmla="*/ 117475 h 533"/>
              <a:gd name="T88" fmla="*/ 827088 w 1722"/>
              <a:gd name="T89" fmla="*/ 209550 h 533"/>
              <a:gd name="T90" fmla="*/ 673100 w 1722"/>
              <a:gd name="T91" fmla="*/ 266700 h 533"/>
              <a:gd name="T92" fmla="*/ 539750 w 1722"/>
              <a:gd name="T93" fmla="*/ 279400 h 533"/>
              <a:gd name="T94" fmla="*/ 431800 w 1722"/>
              <a:gd name="T95" fmla="*/ 325438 h 533"/>
              <a:gd name="T96" fmla="*/ 436563 w 1722"/>
              <a:gd name="T97" fmla="*/ 366713 h 533"/>
              <a:gd name="T98" fmla="*/ 411163 w 1722"/>
              <a:gd name="T99" fmla="*/ 396875 h 533"/>
              <a:gd name="T100" fmla="*/ 319088 w 1722"/>
              <a:gd name="T101" fmla="*/ 404813 h 533"/>
              <a:gd name="T102" fmla="*/ 228600 w 1722"/>
              <a:gd name="T103" fmla="*/ 420688 h 533"/>
              <a:gd name="T104" fmla="*/ 141288 w 1722"/>
              <a:gd name="T105" fmla="*/ 450850 h 533"/>
              <a:gd name="T106" fmla="*/ 53975 w 1722"/>
              <a:gd name="T107" fmla="*/ 484188 h 533"/>
              <a:gd name="T108" fmla="*/ 0 w 1722"/>
              <a:gd name="T109" fmla="*/ 554038 h 533"/>
              <a:gd name="T110" fmla="*/ 23813 w 1722"/>
              <a:gd name="T111" fmla="*/ 617538 h 533"/>
              <a:gd name="T112" fmla="*/ 128588 w 1722"/>
              <a:gd name="T113" fmla="*/ 692150 h 533"/>
              <a:gd name="T114" fmla="*/ 115888 w 1722"/>
              <a:gd name="T115" fmla="*/ 725488 h 533"/>
              <a:gd name="T116" fmla="*/ 103188 w 1722"/>
              <a:gd name="T117" fmla="*/ 782638 h 533"/>
              <a:gd name="T118" fmla="*/ 136525 w 1722"/>
              <a:gd name="T119" fmla="*/ 838200 h 533"/>
              <a:gd name="T120" fmla="*/ 141288 w 1722"/>
              <a:gd name="T121" fmla="*/ 841375 h 5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22" h="533">
                <a:moveTo>
                  <a:pt x="91" y="533"/>
                </a:moveTo>
                <a:lnTo>
                  <a:pt x="94" y="530"/>
                </a:lnTo>
                <a:lnTo>
                  <a:pt x="97" y="530"/>
                </a:lnTo>
                <a:lnTo>
                  <a:pt x="99" y="528"/>
                </a:lnTo>
                <a:lnTo>
                  <a:pt x="99" y="525"/>
                </a:lnTo>
                <a:lnTo>
                  <a:pt x="102" y="522"/>
                </a:lnTo>
                <a:lnTo>
                  <a:pt x="99" y="520"/>
                </a:lnTo>
                <a:lnTo>
                  <a:pt x="99" y="517"/>
                </a:lnTo>
                <a:lnTo>
                  <a:pt x="97" y="514"/>
                </a:lnTo>
                <a:lnTo>
                  <a:pt x="94" y="512"/>
                </a:lnTo>
                <a:lnTo>
                  <a:pt x="91" y="507"/>
                </a:lnTo>
                <a:lnTo>
                  <a:pt x="89" y="504"/>
                </a:lnTo>
                <a:lnTo>
                  <a:pt x="89" y="501"/>
                </a:lnTo>
                <a:lnTo>
                  <a:pt x="86" y="499"/>
                </a:lnTo>
                <a:lnTo>
                  <a:pt x="83" y="496"/>
                </a:lnTo>
                <a:lnTo>
                  <a:pt x="81" y="493"/>
                </a:lnTo>
                <a:lnTo>
                  <a:pt x="81" y="488"/>
                </a:lnTo>
                <a:lnTo>
                  <a:pt x="83" y="483"/>
                </a:lnTo>
                <a:lnTo>
                  <a:pt x="83" y="480"/>
                </a:lnTo>
                <a:lnTo>
                  <a:pt x="83" y="475"/>
                </a:lnTo>
                <a:lnTo>
                  <a:pt x="86" y="472"/>
                </a:lnTo>
                <a:lnTo>
                  <a:pt x="86" y="467"/>
                </a:lnTo>
                <a:lnTo>
                  <a:pt x="89" y="462"/>
                </a:lnTo>
                <a:lnTo>
                  <a:pt x="89" y="459"/>
                </a:lnTo>
                <a:lnTo>
                  <a:pt x="94" y="449"/>
                </a:lnTo>
                <a:lnTo>
                  <a:pt x="97" y="441"/>
                </a:lnTo>
                <a:lnTo>
                  <a:pt x="99" y="436"/>
                </a:lnTo>
                <a:lnTo>
                  <a:pt x="102" y="430"/>
                </a:lnTo>
                <a:lnTo>
                  <a:pt x="99" y="425"/>
                </a:lnTo>
                <a:lnTo>
                  <a:pt x="97" y="420"/>
                </a:lnTo>
                <a:lnTo>
                  <a:pt x="91" y="415"/>
                </a:lnTo>
                <a:lnTo>
                  <a:pt x="81" y="410"/>
                </a:lnTo>
                <a:lnTo>
                  <a:pt x="70" y="404"/>
                </a:lnTo>
                <a:lnTo>
                  <a:pt x="57" y="399"/>
                </a:lnTo>
                <a:lnTo>
                  <a:pt x="44" y="389"/>
                </a:lnTo>
                <a:lnTo>
                  <a:pt x="31" y="381"/>
                </a:lnTo>
                <a:lnTo>
                  <a:pt x="23" y="370"/>
                </a:lnTo>
                <a:lnTo>
                  <a:pt x="18" y="360"/>
                </a:lnTo>
                <a:lnTo>
                  <a:pt x="18" y="354"/>
                </a:lnTo>
                <a:lnTo>
                  <a:pt x="18" y="347"/>
                </a:lnTo>
                <a:lnTo>
                  <a:pt x="23" y="341"/>
                </a:lnTo>
                <a:lnTo>
                  <a:pt x="28" y="333"/>
                </a:lnTo>
                <a:lnTo>
                  <a:pt x="39" y="323"/>
                </a:lnTo>
                <a:lnTo>
                  <a:pt x="52" y="315"/>
                </a:lnTo>
                <a:lnTo>
                  <a:pt x="65" y="307"/>
                </a:lnTo>
                <a:lnTo>
                  <a:pt x="81" y="305"/>
                </a:lnTo>
                <a:lnTo>
                  <a:pt x="94" y="299"/>
                </a:lnTo>
                <a:lnTo>
                  <a:pt x="107" y="297"/>
                </a:lnTo>
                <a:lnTo>
                  <a:pt x="123" y="292"/>
                </a:lnTo>
                <a:lnTo>
                  <a:pt x="138" y="286"/>
                </a:lnTo>
                <a:lnTo>
                  <a:pt x="152" y="281"/>
                </a:lnTo>
                <a:lnTo>
                  <a:pt x="167" y="278"/>
                </a:lnTo>
                <a:lnTo>
                  <a:pt x="180" y="276"/>
                </a:lnTo>
                <a:lnTo>
                  <a:pt x="196" y="276"/>
                </a:lnTo>
                <a:lnTo>
                  <a:pt x="209" y="276"/>
                </a:lnTo>
                <a:lnTo>
                  <a:pt x="225" y="273"/>
                </a:lnTo>
                <a:lnTo>
                  <a:pt x="241" y="273"/>
                </a:lnTo>
                <a:lnTo>
                  <a:pt x="254" y="271"/>
                </a:lnTo>
                <a:lnTo>
                  <a:pt x="259" y="268"/>
                </a:lnTo>
                <a:lnTo>
                  <a:pt x="264" y="268"/>
                </a:lnTo>
                <a:lnTo>
                  <a:pt x="270" y="268"/>
                </a:lnTo>
                <a:lnTo>
                  <a:pt x="277" y="268"/>
                </a:lnTo>
                <a:lnTo>
                  <a:pt x="283" y="268"/>
                </a:lnTo>
                <a:lnTo>
                  <a:pt x="288" y="268"/>
                </a:lnTo>
                <a:lnTo>
                  <a:pt x="293" y="268"/>
                </a:lnTo>
                <a:lnTo>
                  <a:pt x="296" y="265"/>
                </a:lnTo>
                <a:lnTo>
                  <a:pt x="301" y="263"/>
                </a:lnTo>
                <a:lnTo>
                  <a:pt x="301" y="257"/>
                </a:lnTo>
                <a:lnTo>
                  <a:pt x="301" y="252"/>
                </a:lnTo>
                <a:lnTo>
                  <a:pt x="301" y="244"/>
                </a:lnTo>
                <a:lnTo>
                  <a:pt x="298" y="234"/>
                </a:lnTo>
                <a:lnTo>
                  <a:pt x="293" y="226"/>
                </a:lnTo>
                <a:lnTo>
                  <a:pt x="291" y="218"/>
                </a:lnTo>
                <a:lnTo>
                  <a:pt x="291" y="213"/>
                </a:lnTo>
                <a:lnTo>
                  <a:pt x="291" y="210"/>
                </a:lnTo>
                <a:lnTo>
                  <a:pt x="293" y="208"/>
                </a:lnTo>
                <a:lnTo>
                  <a:pt x="296" y="205"/>
                </a:lnTo>
                <a:lnTo>
                  <a:pt x="298" y="205"/>
                </a:lnTo>
                <a:lnTo>
                  <a:pt x="298" y="202"/>
                </a:lnTo>
                <a:lnTo>
                  <a:pt x="301" y="202"/>
                </a:lnTo>
                <a:lnTo>
                  <a:pt x="306" y="200"/>
                </a:lnTo>
                <a:lnTo>
                  <a:pt x="309" y="200"/>
                </a:lnTo>
                <a:lnTo>
                  <a:pt x="340" y="194"/>
                </a:lnTo>
                <a:lnTo>
                  <a:pt x="372" y="192"/>
                </a:lnTo>
                <a:lnTo>
                  <a:pt x="403" y="189"/>
                </a:lnTo>
                <a:lnTo>
                  <a:pt x="435" y="184"/>
                </a:lnTo>
                <a:lnTo>
                  <a:pt x="466" y="176"/>
                </a:lnTo>
                <a:lnTo>
                  <a:pt x="495" y="166"/>
                </a:lnTo>
                <a:lnTo>
                  <a:pt x="524" y="153"/>
                </a:lnTo>
                <a:lnTo>
                  <a:pt x="550" y="132"/>
                </a:lnTo>
                <a:lnTo>
                  <a:pt x="574" y="116"/>
                </a:lnTo>
                <a:lnTo>
                  <a:pt x="597" y="105"/>
                </a:lnTo>
                <a:lnTo>
                  <a:pt x="623" y="95"/>
                </a:lnTo>
                <a:lnTo>
                  <a:pt x="652" y="90"/>
                </a:lnTo>
                <a:lnTo>
                  <a:pt x="681" y="84"/>
                </a:lnTo>
                <a:lnTo>
                  <a:pt x="710" y="82"/>
                </a:lnTo>
                <a:lnTo>
                  <a:pt x="739" y="79"/>
                </a:lnTo>
                <a:lnTo>
                  <a:pt x="765" y="76"/>
                </a:lnTo>
                <a:lnTo>
                  <a:pt x="789" y="74"/>
                </a:lnTo>
                <a:lnTo>
                  <a:pt x="812" y="71"/>
                </a:lnTo>
                <a:lnTo>
                  <a:pt x="836" y="71"/>
                </a:lnTo>
                <a:lnTo>
                  <a:pt x="857" y="69"/>
                </a:lnTo>
                <a:lnTo>
                  <a:pt x="880" y="66"/>
                </a:lnTo>
                <a:lnTo>
                  <a:pt x="904" y="63"/>
                </a:lnTo>
                <a:lnTo>
                  <a:pt x="928" y="58"/>
                </a:lnTo>
                <a:lnTo>
                  <a:pt x="949" y="53"/>
                </a:lnTo>
                <a:lnTo>
                  <a:pt x="954" y="53"/>
                </a:lnTo>
                <a:lnTo>
                  <a:pt x="956" y="53"/>
                </a:lnTo>
                <a:lnTo>
                  <a:pt x="959" y="53"/>
                </a:lnTo>
                <a:lnTo>
                  <a:pt x="962" y="53"/>
                </a:lnTo>
                <a:lnTo>
                  <a:pt x="964" y="53"/>
                </a:lnTo>
                <a:lnTo>
                  <a:pt x="970" y="53"/>
                </a:lnTo>
                <a:lnTo>
                  <a:pt x="972" y="53"/>
                </a:lnTo>
                <a:lnTo>
                  <a:pt x="975" y="53"/>
                </a:lnTo>
                <a:lnTo>
                  <a:pt x="991" y="50"/>
                </a:lnTo>
                <a:lnTo>
                  <a:pt x="1006" y="48"/>
                </a:lnTo>
                <a:lnTo>
                  <a:pt x="1022" y="45"/>
                </a:lnTo>
                <a:lnTo>
                  <a:pt x="1038" y="42"/>
                </a:lnTo>
                <a:lnTo>
                  <a:pt x="1053" y="37"/>
                </a:lnTo>
                <a:lnTo>
                  <a:pt x="1069" y="35"/>
                </a:lnTo>
                <a:lnTo>
                  <a:pt x="1082" y="32"/>
                </a:lnTo>
                <a:lnTo>
                  <a:pt x="1098" y="27"/>
                </a:lnTo>
                <a:lnTo>
                  <a:pt x="1116" y="24"/>
                </a:lnTo>
                <a:lnTo>
                  <a:pt x="1137" y="24"/>
                </a:lnTo>
                <a:lnTo>
                  <a:pt x="1156" y="21"/>
                </a:lnTo>
                <a:lnTo>
                  <a:pt x="1174" y="21"/>
                </a:lnTo>
                <a:lnTo>
                  <a:pt x="1192" y="21"/>
                </a:lnTo>
                <a:lnTo>
                  <a:pt x="1211" y="21"/>
                </a:lnTo>
                <a:lnTo>
                  <a:pt x="1229" y="21"/>
                </a:lnTo>
                <a:lnTo>
                  <a:pt x="1250" y="19"/>
                </a:lnTo>
                <a:lnTo>
                  <a:pt x="1258" y="19"/>
                </a:lnTo>
                <a:lnTo>
                  <a:pt x="1266" y="19"/>
                </a:lnTo>
                <a:lnTo>
                  <a:pt x="1274" y="19"/>
                </a:lnTo>
                <a:lnTo>
                  <a:pt x="1282" y="19"/>
                </a:lnTo>
                <a:lnTo>
                  <a:pt x="1292" y="21"/>
                </a:lnTo>
                <a:lnTo>
                  <a:pt x="1300" y="21"/>
                </a:lnTo>
                <a:lnTo>
                  <a:pt x="1308" y="24"/>
                </a:lnTo>
                <a:lnTo>
                  <a:pt x="1316" y="24"/>
                </a:lnTo>
                <a:lnTo>
                  <a:pt x="1334" y="24"/>
                </a:lnTo>
                <a:lnTo>
                  <a:pt x="1352" y="24"/>
                </a:lnTo>
                <a:lnTo>
                  <a:pt x="1368" y="27"/>
                </a:lnTo>
                <a:lnTo>
                  <a:pt x="1386" y="27"/>
                </a:lnTo>
                <a:lnTo>
                  <a:pt x="1405" y="29"/>
                </a:lnTo>
                <a:lnTo>
                  <a:pt x="1423" y="29"/>
                </a:lnTo>
                <a:lnTo>
                  <a:pt x="1439" y="29"/>
                </a:lnTo>
                <a:lnTo>
                  <a:pt x="1457" y="32"/>
                </a:lnTo>
                <a:lnTo>
                  <a:pt x="1614" y="32"/>
                </a:lnTo>
                <a:lnTo>
                  <a:pt x="1625" y="32"/>
                </a:lnTo>
                <a:lnTo>
                  <a:pt x="1635" y="32"/>
                </a:lnTo>
                <a:lnTo>
                  <a:pt x="1649" y="32"/>
                </a:lnTo>
                <a:lnTo>
                  <a:pt x="1659" y="32"/>
                </a:lnTo>
                <a:lnTo>
                  <a:pt x="1672" y="32"/>
                </a:lnTo>
                <a:lnTo>
                  <a:pt x="1683" y="32"/>
                </a:lnTo>
                <a:lnTo>
                  <a:pt x="1693" y="29"/>
                </a:lnTo>
                <a:lnTo>
                  <a:pt x="1704" y="29"/>
                </a:lnTo>
                <a:lnTo>
                  <a:pt x="1704" y="35"/>
                </a:lnTo>
                <a:lnTo>
                  <a:pt x="1706" y="40"/>
                </a:lnTo>
                <a:lnTo>
                  <a:pt x="1709" y="42"/>
                </a:lnTo>
                <a:lnTo>
                  <a:pt x="1714" y="45"/>
                </a:lnTo>
                <a:lnTo>
                  <a:pt x="1717" y="45"/>
                </a:lnTo>
                <a:lnTo>
                  <a:pt x="1719" y="42"/>
                </a:lnTo>
                <a:lnTo>
                  <a:pt x="1722" y="40"/>
                </a:lnTo>
                <a:lnTo>
                  <a:pt x="1722" y="35"/>
                </a:lnTo>
                <a:lnTo>
                  <a:pt x="1719" y="29"/>
                </a:lnTo>
                <a:lnTo>
                  <a:pt x="1717" y="24"/>
                </a:lnTo>
                <a:lnTo>
                  <a:pt x="1714" y="19"/>
                </a:lnTo>
                <a:lnTo>
                  <a:pt x="1706" y="16"/>
                </a:lnTo>
                <a:lnTo>
                  <a:pt x="1693" y="14"/>
                </a:lnTo>
                <a:lnTo>
                  <a:pt x="1677" y="11"/>
                </a:lnTo>
                <a:lnTo>
                  <a:pt x="1659" y="11"/>
                </a:lnTo>
                <a:lnTo>
                  <a:pt x="1641" y="11"/>
                </a:lnTo>
                <a:lnTo>
                  <a:pt x="1625" y="14"/>
                </a:lnTo>
                <a:lnTo>
                  <a:pt x="1614" y="14"/>
                </a:lnTo>
                <a:lnTo>
                  <a:pt x="1418" y="14"/>
                </a:lnTo>
                <a:lnTo>
                  <a:pt x="1397" y="11"/>
                </a:lnTo>
                <a:lnTo>
                  <a:pt x="1373" y="11"/>
                </a:lnTo>
                <a:lnTo>
                  <a:pt x="1352" y="6"/>
                </a:lnTo>
                <a:lnTo>
                  <a:pt x="1331" y="3"/>
                </a:lnTo>
                <a:lnTo>
                  <a:pt x="1308" y="0"/>
                </a:lnTo>
                <a:lnTo>
                  <a:pt x="1287" y="0"/>
                </a:lnTo>
                <a:lnTo>
                  <a:pt x="1266" y="0"/>
                </a:lnTo>
                <a:lnTo>
                  <a:pt x="1242" y="3"/>
                </a:lnTo>
                <a:lnTo>
                  <a:pt x="1224" y="3"/>
                </a:lnTo>
                <a:lnTo>
                  <a:pt x="1206" y="6"/>
                </a:lnTo>
                <a:lnTo>
                  <a:pt x="1187" y="6"/>
                </a:lnTo>
                <a:lnTo>
                  <a:pt x="1169" y="6"/>
                </a:lnTo>
                <a:lnTo>
                  <a:pt x="1150" y="6"/>
                </a:lnTo>
                <a:lnTo>
                  <a:pt x="1132" y="6"/>
                </a:lnTo>
                <a:lnTo>
                  <a:pt x="1114" y="8"/>
                </a:lnTo>
                <a:lnTo>
                  <a:pt x="1095" y="11"/>
                </a:lnTo>
                <a:lnTo>
                  <a:pt x="1082" y="14"/>
                </a:lnTo>
                <a:lnTo>
                  <a:pt x="1072" y="16"/>
                </a:lnTo>
                <a:lnTo>
                  <a:pt x="1061" y="19"/>
                </a:lnTo>
                <a:lnTo>
                  <a:pt x="1051" y="21"/>
                </a:lnTo>
                <a:lnTo>
                  <a:pt x="1038" y="24"/>
                </a:lnTo>
                <a:lnTo>
                  <a:pt x="1027" y="27"/>
                </a:lnTo>
                <a:lnTo>
                  <a:pt x="1017" y="29"/>
                </a:lnTo>
                <a:lnTo>
                  <a:pt x="1004" y="29"/>
                </a:lnTo>
                <a:lnTo>
                  <a:pt x="998" y="32"/>
                </a:lnTo>
                <a:lnTo>
                  <a:pt x="991" y="32"/>
                </a:lnTo>
                <a:lnTo>
                  <a:pt x="983" y="32"/>
                </a:lnTo>
                <a:lnTo>
                  <a:pt x="975" y="35"/>
                </a:lnTo>
                <a:lnTo>
                  <a:pt x="967" y="35"/>
                </a:lnTo>
                <a:lnTo>
                  <a:pt x="959" y="35"/>
                </a:lnTo>
                <a:lnTo>
                  <a:pt x="951" y="35"/>
                </a:lnTo>
                <a:lnTo>
                  <a:pt x="943" y="37"/>
                </a:lnTo>
                <a:lnTo>
                  <a:pt x="922" y="42"/>
                </a:lnTo>
                <a:lnTo>
                  <a:pt x="899" y="45"/>
                </a:lnTo>
                <a:lnTo>
                  <a:pt x="875" y="48"/>
                </a:lnTo>
                <a:lnTo>
                  <a:pt x="854" y="50"/>
                </a:lnTo>
                <a:lnTo>
                  <a:pt x="831" y="53"/>
                </a:lnTo>
                <a:lnTo>
                  <a:pt x="807" y="56"/>
                </a:lnTo>
                <a:lnTo>
                  <a:pt x="783" y="56"/>
                </a:lnTo>
                <a:lnTo>
                  <a:pt x="760" y="58"/>
                </a:lnTo>
                <a:lnTo>
                  <a:pt x="731" y="61"/>
                </a:lnTo>
                <a:lnTo>
                  <a:pt x="702" y="63"/>
                </a:lnTo>
                <a:lnTo>
                  <a:pt x="673" y="69"/>
                </a:lnTo>
                <a:lnTo>
                  <a:pt x="644" y="74"/>
                </a:lnTo>
                <a:lnTo>
                  <a:pt x="616" y="82"/>
                </a:lnTo>
                <a:lnTo>
                  <a:pt x="587" y="90"/>
                </a:lnTo>
                <a:lnTo>
                  <a:pt x="561" y="103"/>
                </a:lnTo>
                <a:lnTo>
                  <a:pt x="537" y="121"/>
                </a:lnTo>
                <a:lnTo>
                  <a:pt x="521" y="132"/>
                </a:lnTo>
                <a:lnTo>
                  <a:pt x="503" y="142"/>
                </a:lnTo>
                <a:lnTo>
                  <a:pt x="485" y="150"/>
                </a:lnTo>
                <a:lnTo>
                  <a:pt x="464" y="158"/>
                </a:lnTo>
                <a:lnTo>
                  <a:pt x="445" y="163"/>
                </a:lnTo>
                <a:lnTo>
                  <a:pt x="424" y="168"/>
                </a:lnTo>
                <a:lnTo>
                  <a:pt x="403" y="171"/>
                </a:lnTo>
                <a:lnTo>
                  <a:pt x="385" y="174"/>
                </a:lnTo>
                <a:lnTo>
                  <a:pt x="372" y="174"/>
                </a:lnTo>
                <a:lnTo>
                  <a:pt x="356" y="174"/>
                </a:lnTo>
                <a:lnTo>
                  <a:pt x="340" y="176"/>
                </a:lnTo>
                <a:lnTo>
                  <a:pt x="325" y="179"/>
                </a:lnTo>
                <a:lnTo>
                  <a:pt x="309" y="181"/>
                </a:lnTo>
                <a:lnTo>
                  <a:pt x="293" y="187"/>
                </a:lnTo>
                <a:lnTo>
                  <a:pt x="283" y="194"/>
                </a:lnTo>
                <a:lnTo>
                  <a:pt x="272" y="205"/>
                </a:lnTo>
                <a:lnTo>
                  <a:pt x="272" y="208"/>
                </a:lnTo>
                <a:lnTo>
                  <a:pt x="272" y="213"/>
                </a:lnTo>
                <a:lnTo>
                  <a:pt x="272" y="218"/>
                </a:lnTo>
                <a:lnTo>
                  <a:pt x="275" y="223"/>
                </a:lnTo>
                <a:lnTo>
                  <a:pt x="275" y="231"/>
                </a:lnTo>
                <a:lnTo>
                  <a:pt x="277" y="236"/>
                </a:lnTo>
                <a:lnTo>
                  <a:pt x="280" y="244"/>
                </a:lnTo>
                <a:lnTo>
                  <a:pt x="283" y="250"/>
                </a:lnTo>
                <a:lnTo>
                  <a:pt x="270" y="250"/>
                </a:lnTo>
                <a:lnTo>
                  <a:pt x="259" y="250"/>
                </a:lnTo>
                <a:lnTo>
                  <a:pt x="249" y="252"/>
                </a:lnTo>
                <a:lnTo>
                  <a:pt x="235" y="252"/>
                </a:lnTo>
                <a:lnTo>
                  <a:pt x="225" y="255"/>
                </a:lnTo>
                <a:lnTo>
                  <a:pt x="212" y="255"/>
                </a:lnTo>
                <a:lnTo>
                  <a:pt x="201" y="255"/>
                </a:lnTo>
                <a:lnTo>
                  <a:pt x="188" y="255"/>
                </a:lnTo>
                <a:lnTo>
                  <a:pt x="178" y="257"/>
                </a:lnTo>
                <a:lnTo>
                  <a:pt x="167" y="260"/>
                </a:lnTo>
                <a:lnTo>
                  <a:pt x="154" y="263"/>
                </a:lnTo>
                <a:lnTo>
                  <a:pt x="144" y="265"/>
                </a:lnTo>
                <a:lnTo>
                  <a:pt x="133" y="271"/>
                </a:lnTo>
                <a:lnTo>
                  <a:pt x="123" y="273"/>
                </a:lnTo>
                <a:lnTo>
                  <a:pt x="112" y="278"/>
                </a:lnTo>
                <a:lnTo>
                  <a:pt x="102" y="281"/>
                </a:lnTo>
                <a:lnTo>
                  <a:pt x="89" y="284"/>
                </a:lnTo>
                <a:lnTo>
                  <a:pt x="76" y="286"/>
                </a:lnTo>
                <a:lnTo>
                  <a:pt x="65" y="289"/>
                </a:lnTo>
                <a:lnTo>
                  <a:pt x="55" y="294"/>
                </a:lnTo>
                <a:lnTo>
                  <a:pt x="44" y="299"/>
                </a:lnTo>
                <a:lnTo>
                  <a:pt x="34" y="305"/>
                </a:lnTo>
                <a:lnTo>
                  <a:pt x="26" y="312"/>
                </a:lnTo>
                <a:lnTo>
                  <a:pt x="15" y="320"/>
                </a:lnTo>
                <a:lnTo>
                  <a:pt x="7" y="331"/>
                </a:lnTo>
                <a:lnTo>
                  <a:pt x="2" y="341"/>
                </a:lnTo>
                <a:lnTo>
                  <a:pt x="0" y="349"/>
                </a:lnTo>
                <a:lnTo>
                  <a:pt x="0" y="357"/>
                </a:lnTo>
                <a:lnTo>
                  <a:pt x="2" y="365"/>
                </a:lnTo>
                <a:lnTo>
                  <a:pt x="5" y="373"/>
                </a:lnTo>
                <a:lnTo>
                  <a:pt x="7" y="381"/>
                </a:lnTo>
                <a:lnTo>
                  <a:pt x="15" y="389"/>
                </a:lnTo>
                <a:lnTo>
                  <a:pt x="28" y="399"/>
                </a:lnTo>
                <a:lnTo>
                  <a:pt x="47" y="412"/>
                </a:lnTo>
                <a:lnTo>
                  <a:pt x="65" y="423"/>
                </a:lnTo>
                <a:lnTo>
                  <a:pt x="81" y="430"/>
                </a:lnTo>
                <a:lnTo>
                  <a:pt x="81" y="436"/>
                </a:lnTo>
                <a:lnTo>
                  <a:pt x="78" y="438"/>
                </a:lnTo>
                <a:lnTo>
                  <a:pt x="76" y="444"/>
                </a:lnTo>
                <a:lnTo>
                  <a:pt x="76" y="446"/>
                </a:lnTo>
                <a:lnTo>
                  <a:pt x="73" y="451"/>
                </a:lnTo>
                <a:lnTo>
                  <a:pt x="73" y="457"/>
                </a:lnTo>
                <a:lnTo>
                  <a:pt x="70" y="459"/>
                </a:lnTo>
                <a:lnTo>
                  <a:pt x="70" y="465"/>
                </a:lnTo>
                <a:lnTo>
                  <a:pt x="65" y="478"/>
                </a:lnTo>
                <a:lnTo>
                  <a:pt x="65" y="488"/>
                </a:lnTo>
                <a:lnTo>
                  <a:pt x="65" y="493"/>
                </a:lnTo>
                <a:lnTo>
                  <a:pt x="65" y="499"/>
                </a:lnTo>
                <a:lnTo>
                  <a:pt x="68" y="504"/>
                </a:lnTo>
                <a:lnTo>
                  <a:pt x="73" y="509"/>
                </a:lnTo>
                <a:lnTo>
                  <a:pt x="78" y="517"/>
                </a:lnTo>
                <a:lnTo>
                  <a:pt x="86" y="528"/>
                </a:lnTo>
                <a:lnTo>
                  <a:pt x="86" y="530"/>
                </a:lnTo>
                <a:lnTo>
                  <a:pt x="89" y="530"/>
                </a:lnTo>
                <a:lnTo>
                  <a:pt x="91" y="533"/>
                </a:lnTo>
                <a:close/>
              </a:path>
            </a:pathLst>
          </a:custGeom>
          <a:solidFill>
            <a:srgbClr val="000000"/>
          </a:solidFill>
          <a:ln w="9525">
            <a:noFill/>
            <a:round/>
            <a:headEnd/>
            <a:tailEnd/>
          </a:ln>
        </p:spPr>
        <p:txBody>
          <a:bodyPr/>
          <a:lstStyle/>
          <a:p>
            <a:pPr>
              <a:defRPr/>
            </a:pPr>
            <a:endParaRPr lang="de-DE" sz="1800"/>
          </a:p>
        </p:txBody>
      </p:sp>
      <p:sp>
        <p:nvSpPr>
          <p:cNvPr id="1087" name="Freeform 71">
            <a:extLst>
              <a:ext uri="{FF2B5EF4-FFF2-40B4-BE49-F238E27FC236}">
                <a16:creationId xmlns="" xmlns:a16="http://schemas.microsoft.com/office/drawing/2014/main" id="{5BDA584B-120C-6400-7E06-63BF648A911E}"/>
              </a:ext>
            </a:extLst>
          </p:cNvPr>
          <p:cNvSpPr>
            <a:spLocks noEditPoints="1"/>
          </p:cNvSpPr>
          <p:nvPr/>
        </p:nvSpPr>
        <p:spPr bwMode="auto">
          <a:xfrm>
            <a:off x="302684" y="3422651"/>
            <a:ext cx="3647016" cy="836613"/>
          </a:xfrm>
          <a:custGeom>
            <a:avLst/>
            <a:gdLst>
              <a:gd name="T0" fmla="*/ 163512 w 1723"/>
              <a:gd name="T1" fmla="*/ 757238 h 527"/>
              <a:gd name="T2" fmla="*/ 138112 w 1723"/>
              <a:gd name="T3" fmla="*/ 757238 h 527"/>
              <a:gd name="T4" fmla="*/ 166687 w 1723"/>
              <a:gd name="T5" fmla="*/ 661988 h 527"/>
              <a:gd name="T6" fmla="*/ 53975 w 1723"/>
              <a:gd name="T7" fmla="*/ 549275 h 527"/>
              <a:gd name="T8" fmla="*/ 246062 w 1723"/>
              <a:gd name="T9" fmla="*/ 477838 h 527"/>
              <a:gd name="T10" fmla="*/ 466725 w 1723"/>
              <a:gd name="T11" fmla="*/ 431800 h 527"/>
              <a:gd name="T12" fmla="*/ 592137 w 1723"/>
              <a:gd name="T13" fmla="*/ 354013 h 527"/>
              <a:gd name="T14" fmla="*/ 579437 w 1723"/>
              <a:gd name="T15" fmla="*/ 303213 h 527"/>
              <a:gd name="T16" fmla="*/ 803275 w 1723"/>
              <a:gd name="T17" fmla="*/ 236538 h 527"/>
              <a:gd name="T18" fmla="*/ 1120775 w 1723"/>
              <a:gd name="T19" fmla="*/ 141288 h 527"/>
              <a:gd name="T20" fmla="*/ 1395412 w 1723"/>
              <a:gd name="T21" fmla="*/ 82550 h 527"/>
              <a:gd name="T22" fmla="*/ 1711325 w 1723"/>
              <a:gd name="T23" fmla="*/ 41275 h 527"/>
              <a:gd name="T24" fmla="*/ 2032000 w 1723"/>
              <a:gd name="T25" fmla="*/ 57150 h 527"/>
              <a:gd name="T26" fmla="*/ 2547937 w 1723"/>
              <a:gd name="T27" fmla="*/ 41275 h 527"/>
              <a:gd name="T28" fmla="*/ 2314575 w 1723"/>
              <a:gd name="T29" fmla="*/ 74613 h 527"/>
              <a:gd name="T30" fmla="*/ 2173287 w 1723"/>
              <a:gd name="T31" fmla="*/ 103188 h 527"/>
              <a:gd name="T32" fmla="*/ 2011362 w 1723"/>
              <a:gd name="T33" fmla="*/ 120650 h 527"/>
              <a:gd name="T34" fmla="*/ 1844675 w 1723"/>
              <a:gd name="T35" fmla="*/ 136525 h 527"/>
              <a:gd name="T36" fmla="*/ 1444625 w 1723"/>
              <a:gd name="T37" fmla="*/ 115888 h 527"/>
              <a:gd name="T38" fmla="*/ 1228725 w 1723"/>
              <a:gd name="T39" fmla="*/ 149225 h 527"/>
              <a:gd name="T40" fmla="*/ 849312 w 1723"/>
              <a:gd name="T41" fmla="*/ 266700 h 527"/>
              <a:gd name="T42" fmla="*/ 962025 w 1723"/>
              <a:gd name="T43" fmla="*/ 300038 h 527"/>
              <a:gd name="T44" fmla="*/ 933450 w 1723"/>
              <a:gd name="T45" fmla="*/ 395288 h 527"/>
              <a:gd name="T46" fmla="*/ 428625 w 1723"/>
              <a:gd name="T47" fmla="*/ 495300 h 527"/>
              <a:gd name="T48" fmla="*/ 266700 w 1723"/>
              <a:gd name="T49" fmla="*/ 565150 h 527"/>
              <a:gd name="T50" fmla="*/ 412750 w 1723"/>
              <a:gd name="T51" fmla="*/ 674688 h 527"/>
              <a:gd name="T52" fmla="*/ 287337 w 1723"/>
              <a:gd name="T53" fmla="*/ 728663 h 527"/>
              <a:gd name="T54" fmla="*/ 454025 w 1723"/>
              <a:gd name="T55" fmla="*/ 677863 h 527"/>
              <a:gd name="T56" fmla="*/ 317500 w 1723"/>
              <a:gd name="T57" fmla="*/ 544513 h 527"/>
              <a:gd name="T58" fmla="*/ 674687 w 1723"/>
              <a:gd name="T59" fmla="*/ 477838 h 527"/>
              <a:gd name="T60" fmla="*/ 1057275 w 1723"/>
              <a:gd name="T61" fmla="*/ 357188 h 527"/>
              <a:gd name="T62" fmla="*/ 928687 w 1723"/>
              <a:gd name="T63" fmla="*/ 269875 h 527"/>
              <a:gd name="T64" fmla="*/ 949325 w 1723"/>
              <a:gd name="T65" fmla="*/ 236538 h 527"/>
              <a:gd name="T66" fmla="*/ 1020762 w 1723"/>
              <a:gd name="T67" fmla="*/ 215900 h 527"/>
              <a:gd name="T68" fmla="*/ 1319212 w 1723"/>
              <a:gd name="T69" fmla="*/ 169863 h 527"/>
              <a:gd name="T70" fmla="*/ 1539875 w 1723"/>
              <a:gd name="T71" fmla="*/ 141288 h 527"/>
              <a:gd name="T72" fmla="*/ 1593850 w 1723"/>
              <a:gd name="T73" fmla="*/ 149225 h 527"/>
              <a:gd name="T74" fmla="*/ 1881187 w 1723"/>
              <a:gd name="T75" fmla="*/ 166688 h 527"/>
              <a:gd name="T76" fmla="*/ 1957387 w 1723"/>
              <a:gd name="T77" fmla="*/ 149225 h 527"/>
              <a:gd name="T78" fmla="*/ 2098675 w 1723"/>
              <a:gd name="T79" fmla="*/ 133350 h 527"/>
              <a:gd name="T80" fmla="*/ 2347912 w 1723"/>
              <a:gd name="T81" fmla="*/ 95250 h 527"/>
              <a:gd name="T82" fmla="*/ 2530475 w 1723"/>
              <a:gd name="T83" fmla="*/ 82550 h 527"/>
              <a:gd name="T84" fmla="*/ 2709862 w 1723"/>
              <a:gd name="T85" fmla="*/ 3175 h 527"/>
              <a:gd name="T86" fmla="*/ 2106612 w 1723"/>
              <a:gd name="T87" fmla="*/ 33338 h 527"/>
              <a:gd name="T88" fmla="*/ 1627187 w 1723"/>
              <a:gd name="T89" fmla="*/ 15875 h 527"/>
              <a:gd name="T90" fmla="*/ 1265237 w 1723"/>
              <a:gd name="T91" fmla="*/ 82550 h 527"/>
              <a:gd name="T92" fmla="*/ 912812 w 1723"/>
              <a:gd name="T93" fmla="*/ 174625 h 527"/>
              <a:gd name="T94" fmla="*/ 628650 w 1723"/>
              <a:gd name="T95" fmla="*/ 266700 h 527"/>
              <a:gd name="T96" fmla="*/ 520700 w 1723"/>
              <a:gd name="T97" fmla="*/ 341313 h 527"/>
              <a:gd name="T98" fmla="*/ 495300 w 1723"/>
              <a:gd name="T99" fmla="*/ 395288 h 527"/>
              <a:gd name="T100" fmla="*/ 274637 w 1723"/>
              <a:gd name="T101" fmla="*/ 436563 h 527"/>
              <a:gd name="T102" fmla="*/ 207962 w 1723"/>
              <a:gd name="T103" fmla="*/ 454025 h 527"/>
              <a:gd name="T104" fmla="*/ 153987 w 1723"/>
              <a:gd name="T105" fmla="*/ 465138 h 527"/>
              <a:gd name="T106" fmla="*/ 96837 w 1723"/>
              <a:gd name="T107" fmla="*/ 474663 h 527"/>
              <a:gd name="T108" fmla="*/ 0 w 1723"/>
              <a:gd name="T109" fmla="*/ 554038 h 527"/>
              <a:gd name="T110" fmla="*/ 153987 w 1723"/>
              <a:gd name="T111" fmla="*/ 636588 h 527"/>
              <a:gd name="T112" fmla="*/ 53975 w 1723"/>
              <a:gd name="T113" fmla="*/ 757238 h 527"/>
              <a:gd name="T114" fmla="*/ 130175 w 1723"/>
              <a:gd name="T115" fmla="*/ 798513 h 527"/>
              <a:gd name="T116" fmla="*/ 266700 w 1723"/>
              <a:gd name="T117" fmla="*/ 831850 h 527"/>
              <a:gd name="T118" fmla="*/ 279400 w 1723"/>
              <a:gd name="T119" fmla="*/ 757238 h 527"/>
              <a:gd name="T120" fmla="*/ 254000 w 1723"/>
              <a:gd name="T121" fmla="*/ 765175 h 527"/>
              <a:gd name="T122" fmla="*/ 179387 w 1723"/>
              <a:gd name="T123" fmla="*/ 782638 h 527"/>
              <a:gd name="T124" fmla="*/ 117475 w 1723"/>
              <a:gd name="T125" fmla="*/ 769938 h 5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23" h="527">
                <a:moveTo>
                  <a:pt x="113" y="493"/>
                </a:moveTo>
                <a:lnTo>
                  <a:pt x="118" y="490"/>
                </a:lnTo>
                <a:lnTo>
                  <a:pt x="121" y="488"/>
                </a:lnTo>
                <a:lnTo>
                  <a:pt x="121" y="482"/>
                </a:lnTo>
                <a:lnTo>
                  <a:pt x="121" y="480"/>
                </a:lnTo>
                <a:lnTo>
                  <a:pt x="118" y="477"/>
                </a:lnTo>
                <a:lnTo>
                  <a:pt x="116" y="474"/>
                </a:lnTo>
                <a:lnTo>
                  <a:pt x="113" y="474"/>
                </a:lnTo>
                <a:lnTo>
                  <a:pt x="108" y="474"/>
                </a:lnTo>
                <a:lnTo>
                  <a:pt x="103" y="477"/>
                </a:lnTo>
                <a:lnTo>
                  <a:pt x="97" y="480"/>
                </a:lnTo>
                <a:lnTo>
                  <a:pt x="95" y="480"/>
                </a:lnTo>
                <a:lnTo>
                  <a:pt x="92" y="477"/>
                </a:lnTo>
                <a:lnTo>
                  <a:pt x="90" y="477"/>
                </a:lnTo>
                <a:lnTo>
                  <a:pt x="87" y="474"/>
                </a:lnTo>
                <a:lnTo>
                  <a:pt x="82" y="474"/>
                </a:lnTo>
                <a:lnTo>
                  <a:pt x="90" y="480"/>
                </a:lnTo>
                <a:lnTo>
                  <a:pt x="92" y="480"/>
                </a:lnTo>
                <a:lnTo>
                  <a:pt x="90" y="480"/>
                </a:lnTo>
                <a:lnTo>
                  <a:pt x="87" y="477"/>
                </a:lnTo>
                <a:lnTo>
                  <a:pt x="79" y="477"/>
                </a:lnTo>
                <a:lnTo>
                  <a:pt x="74" y="474"/>
                </a:lnTo>
                <a:lnTo>
                  <a:pt x="66" y="474"/>
                </a:lnTo>
                <a:lnTo>
                  <a:pt x="58" y="480"/>
                </a:lnTo>
                <a:lnTo>
                  <a:pt x="53" y="464"/>
                </a:lnTo>
                <a:lnTo>
                  <a:pt x="61" y="456"/>
                </a:lnTo>
                <a:lnTo>
                  <a:pt x="69" y="448"/>
                </a:lnTo>
                <a:lnTo>
                  <a:pt x="79" y="440"/>
                </a:lnTo>
                <a:lnTo>
                  <a:pt x="87" y="432"/>
                </a:lnTo>
                <a:lnTo>
                  <a:pt x="95" y="425"/>
                </a:lnTo>
                <a:lnTo>
                  <a:pt x="105" y="417"/>
                </a:lnTo>
                <a:lnTo>
                  <a:pt x="113" y="409"/>
                </a:lnTo>
                <a:lnTo>
                  <a:pt x="124" y="401"/>
                </a:lnTo>
                <a:lnTo>
                  <a:pt x="126" y="396"/>
                </a:lnTo>
                <a:lnTo>
                  <a:pt x="129" y="393"/>
                </a:lnTo>
                <a:lnTo>
                  <a:pt x="126" y="388"/>
                </a:lnTo>
                <a:lnTo>
                  <a:pt x="124" y="383"/>
                </a:lnTo>
                <a:lnTo>
                  <a:pt x="110" y="372"/>
                </a:lnTo>
                <a:lnTo>
                  <a:pt x="92" y="364"/>
                </a:lnTo>
                <a:lnTo>
                  <a:pt x="71" y="359"/>
                </a:lnTo>
                <a:lnTo>
                  <a:pt x="50" y="351"/>
                </a:lnTo>
                <a:lnTo>
                  <a:pt x="34" y="346"/>
                </a:lnTo>
                <a:lnTo>
                  <a:pt x="21" y="343"/>
                </a:lnTo>
                <a:lnTo>
                  <a:pt x="34" y="333"/>
                </a:lnTo>
                <a:lnTo>
                  <a:pt x="48" y="325"/>
                </a:lnTo>
                <a:lnTo>
                  <a:pt x="61" y="320"/>
                </a:lnTo>
                <a:lnTo>
                  <a:pt x="74" y="314"/>
                </a:lnTo>
                <a:lnTo>
                  <a:pt x="90" y="309"/>
                </a:lnTo>
                <a:lnTo>
                  <a:pt x="105" y="307"/>
                </a:lnTo>
                <a:lnTo>
                  <a:pt x="121" y="307"/>
                </a:lnTo>
                <a:lnTo>
                  <a:pt x="137" y="304"/>
                </a:lnTo>
                <a:lnTo>
                  <a:pt x="145" y="304"/>
                </a:lnTo>
                <a:lnTo>
                  <a:pt x="155" y="301"/>
                </a:lnTo>
                <a:lnTo>
                  <a:pt x="163" y="299"/>
                </a:lnTo>
                <a:lnTo>
                  <a:pt x="171" y="296"/>
                </a:lnTo>
                <a:lnTo>
                  <a:pt x="179" y="293"/>
                </a:lnTo>
                <a:lnTo>
                  <a:pt x="187" y="291"/>
                </a:lnTo>
                <a:lnTo>
                  <a:pt x="197" y="288"/>
                </a:lnTo>
                <a:lnTo>
                  <a:pt x="205" y="286"/>
                </a:lnTo>
                <a:lnTo>
                  <a:pt x="221" y="283"/>
                </a:lnTo>
                <a:lnTo>
                  <a:pt x="239" y="280"/>
                </a:lnTo>
                <a:lnTo>
                  <a:pt x="257" y="280"/>
                </a:lnTo>
                <a:lnTo>
                  <a:pt x="276" y="278"/>
                </a:lnTo>
                <a:lnTo>
                  <a:pt x="294" y="272"/>
                </a:lnTo>
                <a:lnTo>
                  <a:pt x="312" y="267"/>
                </a:lnTo>
                <a:lnTo>
                  <a:pt x="328" y="262"/>
                </a:lnTo>
                <a:lnTo>
                  <a:pt x="344" y="252"/>
                </a:lnTo>
                <a:lnTo>
                  <a:pt x="346" y="249"/>
                </a:lnTo>
                <a:lnTo>
                  <a:pt x="352" y="246"/>
                </a:lnTo>
                <a:lnTo>
                  <a:pt x="357" y="244"/>
                </a:lnTo>
                <a:lnTo>
                  <a:pt x="362" y="238"/>
                </a:lnTo>
                <a:lnTo>
                  <a:pt x="365" y="233"/>
                </a:lnTo>
                <a:lnTo>
                  <a:pt x="370" y="231"/>
                </a:lnTo>
                <a:lnTo>
                  <a:pt x="373" y="225"/>
                </a:lnTo>
                <a:lnTo>
                  <a:pt x="373" y="223"/>
                </a:lnTo>
                <a:lnTo>
                  <a:pt x="370" y="217"/>
                </a:lnTo>
                <a:lnTo>
                  <a:pt x="367" y="215"/>
                </a:lnTo>
                <a:lnTo>
                  <a:pt x="362" y="210"/>
                </a:lnTo>
                <a:lnTo>
                  <a:pt x="360" y="207"/>
                </a:lnTo>
                <a:lnTo>
                  <a:pt x="354" y="204"/>
                </a:lnTo>
                <a:lnTo>
                  <a:pt x="352" y="204"/>
                </a:lnTo>
                <a:lnTo>
                  <a:pt x="346" y="202"/>
                </a:lnTo>
                <a:lnTo>
                  <a:pt x="341" y="199"/>
                </a:lnTo>
                <a:lnTo>
                  <a:pt x="349" y="196"/>
                </a:lnTo>
                <a:lnTo>
                  <a:pt x="357" y="194"/>
                </a:lnTo>
                <a:lnTo>
                  <a:pt x="365" y="191"/>
                </a:lnTo>
                <a:lnTo>
                  <a:pt x="375" y="189"/>
                </a:lnTo>
                <a:lnTo>
                  <a:pt x="383" y="186"/>
                </a:lnTo>
                <a:lnTo>
                  <a:pt x="394" y="186"/>
                </a:lnTo>
                <a:lnTo>
                  <a:pt x="401" y="183"/>
                </a:lnTo>
                <a:lnTo>
                  <a:pt x="409" y="183"/>
                </a:lnTo>
                <a:lnTo>
                  <a:pt x="425" y="178"/>
                </a:lnTo>
                <a:lnTo>
                  <a:pt x="443" y="173"/>
                </a:lnTo>
                <a:lnTo>
                  <a:pt x="459" y="168"/>
                </a:lnTo>
                <a:lnTo>
                  <a:pt x="475" y="162"/>
                </a:lnTo>
                <a:lnTo>
                  <a:pt x="491" y="154"/>
                </a:lnTo>
                <a:lnTo>
                  <a:pt x="506" y="149"/>
                </a:lnTo>
                <a:lnTo>
                  <a:pt x="522" y="144"/>
                </a:lnTo>
                <a:lnTo>
                  <a:pt x="538" y="139"/>
                </a:lnTo>
                <a:lnTo>
                  <a:pt x="559" y="134"/>
                </a:lnTo>
                <a:lnTo>
                  <a:pt x="577" y="128"/>
                </a:lnTo>
                <a:lnTo>
                  <a:pt x="598" y="123"/>
                </a:lnTo>
                <a:lnTo>
                  <a:pt x="616" y="115"/>
                </a:lnTo>
                <a:lnTo>
                  <a:pt x="635" y="110"/>
                </a:lnTo>
                <a:lnTo>
                  <a:pt x="656" y="105"/>
                </a:lnTo>
                <a:lnTo>
                  <a:pt x="674" y="97"/>
                </a:lnTo>
                <a:lnTo>
                  <a:pt x="695" y="92"/>
                </a:lnTo>
                <a:lnTo>
                  <a:pt x="706" y="89"/>
                </a:lnTo>
                <a:lnTo>
                  <a:pt x="713" y="86"/>
                </a:lnTo>
                <a:lnTo>
                  <a:pt x="724" y="84"/>
                </a:lnTo>
                <a:lnTo>
                  <a:pt x="732" y="81"/>
                </a:lnTo>
                <a:lnTo>
                  <a:pt x="742" y="78"/>
                </a:lnTo>
                <a:lnTo>
                  <a:pt x="750" y="76"/>
                </a:lnTo>
                <a:lnTo>
                  <a:pt x="761" y="76"/>
                </a:lnTo>
                <a:lnTo>
                  <a:pt x="769" y="73"/>
                </a:lnTo>
                <a:lnTo>
                  <a:pt x="797" y="71"/>
                </a:lnTo>
                <a:lnTo>
                  <a:pt x="824" y="65"/>
                </a:lnTo>
                <a:lnTo>
                  <a:pt x="852" y="60"/>
                </a:lnTo>
                <a:lnTo>
                  <a:pt x="879" y="52"/>
                </a:lnTo>
                <a:lnTo>
                  <a:pt x="907" y="47"/>
                </a:lnTo>
                <a:lnTo>
                  <a:pt x="934" y="39"/>
                </a:lnTo>
                <a:lnTo>
                  <a:pt x="960" y="36"/>
                </a:lnTo>
                <a:lnTo>
                  <a:pt x="989" y="31"/>
                </a:lnTo>
                <a:lnTo>
                  <a:pt x="1002" y="31"/>
                </a:lnTo>
                <a:lnTo>
                  <a:pt x="1015" y="31"/>
                </a:lnTo>
                <a:lnTo>
                  <a:pt x="1028" y="29"/>
                </a:lnTo>
                <a:lnTo>
                  <a:pt x="1039" y="29"/>
                </a:lnTo>
                <a:lnTo>
                  <a:pt x="1052" y="26"/>
                </a:lnTo>
                <a:lnTo>
                  <a:pt x="1065" y="26"/>
                </a:lnTo>
                <a:lnTo>
                  <a:pt x="1078" y="26"/>
                </a:lnTo>
                <a:lnTo>
                  <a:pt x="1091" y="29"/>
                </a:lnTo>
                <a:lnTo>
                  <a:pt x="1107" y="31"/>
                </a:lnTo>
                <a:lnTo>
                  <a:pt x="1120" y="31"/>
                </a:lnTo>
                <a:lnTo>
                  <a:pt x="1136" y="34"/>
                </a:lnTo>
                <a:lnTo>
                  <a:pt x="1154" y="31"/>
                </a:lnTo>
                <a:lnTo>
                  <a:pt x="1170" y="31"/>
                </a:lnTo>
                <a:lnTo>
                  <a:pt x="1185" y="31"/>
                </a:lnTo>
                <a:lnTo>
                  <a:pt x="1201" y="31"/>
                </a:lnTo>
                <a:lnTo>
                  <a:pt x="1214" y="31"/>
                </a:lnTo>
                <a:lnTo>
                  <a:pt x="1248" y="34"/>
                </a:lnTo>
                <a:lnTo>
                  <a:pt x="1280" y="36"/>
                </a:lnTo>
                <a:lnTo>
                  <a:pt x="1314" y="36"/>
                </a:lnTo>
                <a:lnTo>
                  <a:pt x="1345" y="39"/>
                </a:lnTo>
                <a:lnTo>
                  <a:pt x="1377" y="39"/>
                </a:lnTo>
                <a:lnTo>
                  <a:pt x="1411" y="39"/>
                </a:lnTo>
                <a:lnTo>
                  <a:pt x="1442" y="39"/>
                </a:lnTo>
                <a:lnTo>
                  <a:pt x="1476" y="39"/>
                </a:lnTo>
                <a:lnTo>
                  <a:pt x="1503" y="39"/>
                </a:lnTo>
                <a:lnTo>
                  <a:pt x="1529" y="36"/>
                </a:lnTo>
                <a:lnTo>
                  <a:pt x="1552" y="34"/>
                </a:lnTo>
                <a:lnTo>
                  <a:pt x="1579" y="29"/>
                </a:lnTo>
                <a:lnTo>
                  <a:pt x="1605" y="26"/>
                </a:lnTo>
                <a:lnTo>
                  <a:pt x="1631" y="23"/>
                </a:lnTo>
                <a:lnTo>
                  <a:pt x="1657" y="21"/>
                </a:lnTo>
                <a:lnTo>
                  <a:pt x="1683" y="18"/>
                </a:lnTo>
                <a:lnTo>
                  <a:pt x="1657" y="26"/>
                </a:lnTo>
                <a:lnTo>
                  <a:pt x="1628" y="31"/>
                </a:lnTo>
                <a:lnTo>
                  <a:pt x="1600" y="34"/>
                </a:lnTo>
                <a:lnTo>
                  <a:pt x="1571" y="36"/>
                </a:lnTo>
                <a:lnTo>
                  <a:pt x="1542" y="36"/>
                </a:lnTo>
                <a:lnTo>
                  <a:pt x="1513" y="39"/>
                </a:lnTo>
                <a:lnTo>
                  <a:pt x="1484" y="42"/>
                </a:lnTo>
                <a:lnTo>
                  <a:pt x="1458" y="47"/>
                </a:lnTo>
                <a:lnTo>
                  <a:pt x="1448" y="50"/>
                </a:lnTo>
                <a:lnTo>
                  <a:pt x="1440" y="52"/>
                </a:lnTo>
                <a:lnTo>
                  <a:pt x="1429" y="55"/>
                </a:lnTo>
                <a:lnTo>
                  <a:pt x="1419" y="57"/>
                </a:lnTo>
                <a:lnTo>
                  <a:pt x="1411" y="60"/>
                </a:lnTo>
                <a:lnTo>
                  <a:pt x="1400" y="63"/>
                </a:lnTo>
                <a:lnTo>
                  <a:pt x="1392" y="65"/>
                </a:lnTo>
                <a:lnTo>
                  <a:pt x="1382" y="65"/>
                </a:lnTo>
                <a:lnTo>
                  <a:pt x="1379" y="65"/>
                </a:lnTo>
                <a:lnTo>
                  <a:pt x="1374" y="65"/>
                </a:lnTo>
                <a:lnTo>
                  <a:pt x="1369" y="65"/>
                </a:lnTo>
                <a:lnTo>
                  <a:pt x="1364" y="63"/>
                </a:lnTo>
                <a:lnTo>
                  <a:pt x="1361" y="63"/>
                </a:lnTo>
                <a:lnTo>
                  <a:pt x="1356" y="63"/>
                </a:lnTo>
                <a:lnTo>
                  <a:pt x="1351" y="63"/>
                </a:lnTo>
                <a:lnTo>
                  <a:pt x="1348" y="63"/>
                </a:lnTo>
                <a:lnTo>
                  <a:pt x="1335" y="63"/>
                </a:lnTo>
                <a:lnTo>
                  <a:pt x="1319" y="65"/>
                </a:lnTo>
                <a:lnTo>
                  <a:pt x="1306" y="68"/>
                </a:lnTo>
                <a:lnTo>
                  <a:pt x="1293" y="71"/>
                </a:lnTo>
                <a:lnTo>
                  <a:pt x="1280" y="73"/>
                </a:lnTo>
                <a:lnTo>
                  <a:pt x="1267" y="76"/>
                </a:lnTo>
                <a:lnTo>
                  <a:pt x="1254" y="76"/>
                </a:lnTo>
                <a:lnTo>
                  <a:pt x="1240" y="78"/>
                </a:lnTo>
                <a:lnTo>
                  <a:pt x="1233" y="78"/>
                </a:lnTo>
                <a:lnTo>
                  <a:pt x="1227" y="78"/>
                </a:lnTo>
                <a:lnTo>
                  <a:pt x="1219" y="81"/>
                </a:lnTo>
                <a:lnTo>
                  <a:pt x="1214" y="81"/>
                </a:lnTo>
                <a:lnTo>
                  <a:pt x="1206" y="84"/>
                </a:lnTo>
                <a:lnTo>
                  <a:pt x="1201" y="84"/>
                </a:lnTo>
                <a:lnTo>
                  <a:pt x="1193" y="86"/>
                </a:lnTo>
                <a:lnTo>
                  <a:pt x="1188" y="86"/>
                </a:lnTo>
                <a:lnTo>
                  <a:pt x="1162" y="86"/>
                </a:lnTo>
                <a:lnTo>
                  <a:pt x="1138" y="86"/>
                </a:lnTo>
                <a:lnTo>
                  <a:pt x="1112" y="86"/>
                </a:lnTo>
                <a:lnTo>
                  <a:pt x="1086" y="86"/>
                </a:lnTo>
                <a:lnTo>
                  <a:pt x="1060" y="84"/>
                </a:lnTo>
                <a:lnTo>
                  <a:pt x="1033" y="81"/>
                </a:lnTo>
                <a:lnTo>
                  <a:pt x="1007" y="78"/>
                </a:lnTo>
                <a:lnTo>
                  <a:pt x="984" y="73"/>
                </a:lnTo>
                <a:lnTo>
                  <a:pt x="965" y="71"/>
                </a:lnTo>
                <a:lnTo>
                  <a:pt x="947" y="71"/>
                </a:lnTo>
                <a:lnTo>
                  <a:pt x="928" y="71"/>
                </a:lnTo>
                <a:lnTo>
                  <a:pt x="910" y="73"/>
                </a:lnTo>
                <a:lnTo>
                  <a:pt x="892" y="76"/>
                </a:lnTo>
                <a:lnTo>
                  <a:pt x="873" y="78"/>
                </a:lnTo>
                <a:lnTo>
                  <a:pt x="855" y="84"/>
                </a:lnTo>
                <a:lnTo>
                  <a:pt x="837" y="89"/>
                </a:lnTo>
                <a:lnTo>
                  <a:pt x="829" y="89"/>
                </a:lnTo>
                <a:lnTo>
                  <a:pt x="821" y="92"/>
                </a:lnTo>
                <a:lnTo>
                  <a:pt x="810" y="92"/>
                </a:lnTo>
                <a:lnTo>
                  <a:pt x="803" y="92"/>
                </a:lnTo>
                <a:lnTo>
                  <a:pt x="792" y="92"/>
                </a:lnTo>
                <a:lnTo>
                  <a:pt x="784" y="94"/>
                </a:lnTo>
                <a:lnTo>
                  <a:pt x="774" y="94"/>
                </a:lnTo>
                <a:lnTo>
                  <a:pt x="766" y="94"/>
                </a:lnTo>
                <a:lnTo>
                  <a:pt x="750" y="97"/>
                </a:lnTo>
                <a:lnTo>
                  <a:pt x="719" y="102"/>
                </a:lnTo>
                <a:lnTo>
                  <a:pt x="679" y="110"/>
                </a:lnTo>
                <a:lnTo>
                  <a:pt x="635" y="120"/>
                </a:lnTo>
                <a:lnTo>
                  <a:pt x="596" y="131"/>
                </a:lnTo>
                <a:lnTo>
                  <a:pt x="561" y="144"/>
                </a:lnTo>
                <a:lnTo>
                  <a:pt x="548" y="149"/>
                </a:lnTo>
                <a:lnTo>
                  <a:pt x="540" y="154"/>
                </a:lnTo>
                <a:lnTo>
                  <a:pt x="535" y="162"/>
                </a:lnTo>
                <a:lnTo>
                  <a:pt x="535" y="168"/>
                </a:lnTo>
                <a:lnTo>
                  <a:pt x="540" y="173"/>
                </a:lnTo>
                <a:lnTo>
                  <a:pt x="546" y="175"/>
                </a:lnTo>
                <a:lnTo>
                  <a:pt x="551" y="178"/>
                </a:lnTo>
                <a:lnTo>
                  <a:pt x="556" y="181"/>
                </a:lnTo>
                <a:lnTo>
                  <a:pt x="561" y="183"/>
                </a:lnTo>
                <a:lnTo>
                  <a:pt x="567" y="183"/>
                </a:lnTo>
                <a:lnTo>
                  <a:pt x="575" y="186"/>
                </a:lnTo>
                <a:lnTo>
                  <a:pt x="580" y="186"/>
                </a:lnTo>
                <a:lnTo>
                  <a:pt x="588" y="186"/>
                </a:lnTo>
                <a:lnTo>
                  <a:pt x="598" y="189"/>
                </a:lnTo>
                <a:lnTo>
                  <a:pt x="606" y="189"/>
                </a:lnTo>
                <a:lnTo>
                  <a:pt x="616" y="191"/>
                </a:lnTo>
                <a:lnTo>
                  <a:pt x="627" y="194"/>
                </a:lnTo>
                <a:lnTo>
                  <a:pt x="635" y="196"/>
                </a:lnTo>
                <a:lnTo>
                  <a:pt x="643" y="199"/>
                </a:lnTo>
                <a:lnTo>
                  <a:pt x="653" y="202"/>
                </a:lnTo>
                <a:lnTo>
                  <a:pt x="648" y="217"/>
                </a:lnTo>
                <a:lnTo>
                  <a:pt x="640" y="228"/>
                </a:lnTo>
                <a:lnTo>
                  <a:pt x="630" y="236"/>
                </a:lnTo>
                <a:lnTo>
                  <a:pt x="616" y="241"/>
                </a:lnTo>
                <a:lnTo>
                  <a:pt x="603" y="246"/>
                </a:lnTo>
                <a:lnTo>
                  <a:pt x="588" y="249"/>
                </a:lnTo>
                <a:lnTo>
                  <a:pt x="572" y="252"/>
                </a:lnTo>
                <a:lnTo>
                  <a:pt x="556" y="254"/>
                </a:lnTo>
                <a:lnTo>
                  <a:pt x="522" y="262"/>
                </a:lnTo>
                <a:lnTo>
                  <a:pt x="488" y="270"/>
                </a:lnTo>
                <a:lnTo>
                  <a:pt x="454" y="278"/>
                </a:lnTo>
                <a:lnTo>
                  <a:pt x="420" y="283"/>
                </a:lnTo>
                <a:lnTo>
                  <a:pt x="386" y="291"/>
                </a:lnTo>
                <a:lnTo>
                  <a:pt x="352" y="296"/>
                </a:lnTo>
                <a:lnTo>
                  <a:pt x="318" y="304"/>
                </a:lnTo>
                <a:lnTo>
                  <a:pt x="284" y="312"/>
                </a:lnTo>
                <a:lnTo>
                  <a:pt x="270" y="312"/>
                </a:lnTo>
                <a:lnTo>
                  <a:pt x="255" y="314"/>
                </a:lnTo>
                <a:lnTo>
                  <a:pt x="236" y="314"/>
                </a:lnTo>
                <a:lnTo>
                  <a:pt x="221" y="317"/>
                </a:lnTo>
                <a:lnTo>
                  <a:pt x="202" y="322"/>
                </a:lnTo>
                <a:lnTo>
                  <a:pt x="187" y="328"/>
                </a:lnTo>
                <a:lnTo>
                  <a:pt x="181" y="330"/>
                </a:lnTo>
                <a:lnTo>
                  <a:pt x="176" y="335"/>
                </a:lnTo>
                <a:lnTo>
                  <a:pt x="171" y="341"/>
                </a:lnTo>
                <a:lnTo>
                  <a:pt x="168" y="346"/>
                </a:lnTo>
                <a:lnTo>
                  <a:pt x="166" y="351"/>
                </a:lnTo>
                <a:lnTo>
                  <a:pt x="168" y="356"/>
                </a:lnTo>
                <a:lnTo>
                  <a:pt x="171" y="359"/>
                </a:lnTo>
                <a:lnTo>
                  <a:pt x="176" y="364"/>
                </a:lnTo>
                <a:lnTo>
                  <a:pt x="187" y="372"/>
                </a:lnTo>
                <a:lnTo>
                  <a:pt x="202" y="377"/>
                </a:lnTo>
                <a:lnTo>
                  <a:pt x="221" y="385"/>
                </a:lnTo>
                <a:lnTo>
                  <a:pt x="236" y="390"/>
                </a:lnTo>
                <a:lnTo>
                  <a:pt x="252" y="396"/>
                </a:lnTo>
                <a:lnTo>
                  <a:pt x="263" y="401"/>
                </a:lnTo>
                <a:lnTo>
                  <a:pt x="273" y="414"/>
                </a:lnTo>
                <a:lnTo>
                  <a:pt x="268" y="419"/>
                </a:lnTo>
                <a:lnTo>
                  <a:pt x="260" y="425"/>
                </a:lnTo>
                <a:lnTo>
                  <a:pt x="255" y="430"/>
                </a:lnTo>
                <a:lnTo>
                  <a:pt x="247" y="432"/>
                </a:lnTo>
                <a:lnTo>
                  <a:pt x="239" y="435"/>
                </a:lnTo>
                <a:lnTo>
                  <a:pt x="231" y="438"/>
                </a:lnTo>
                <a:lnTo>
                  <a:pt x="221" y="438"/>
                </a:lnTo>
                <a:lnTo>
                  <a:pt x="210" y="440"/>
                </a:lnTo>
                <a:lnTo>
                  <a:pt x="200" y="448"/>
                </a:lnTo>
                <a:lnTo>
                  <a:pt x="189" y="453"/>
                </a:lnTo>
                <a:lnTo>
                  <a:pt x="184" y="456"/>
                </a:lnTo>
                <a:lnTo>
                  <a:pt x="181" y="459"/>
                </a:lnTo>
                <a:lnTo>
                  <a:pt x="187" y="459"/>
                </a:lnTo>
                <a:lnTo>
                  <a:pt x="194" y="459"/>
                </a:lnTo>
                <a:lnTo>
                  <a:pt x="210" y="456"/>
                </a:lnTo>
                <a:lnTo>
                  <a:pt x="221" y="456"/>
                </a:lnTo>
                <a:lnTo>
                  <a:pt x="231" y="456"/>
                </a:lnTo>
                <a:lnTo>
                  <a:pt x="242" y="453"/>
                </a:lnTo>
                <a:lnTo>
                  <a:pt x="252" y="451"/>
                </a:lnTo>
                <a:lnTo>
                  <a:pt x="260" y="446"/>
                </a:lnTo>
                <a:lnTo>
                  <a:pt x="268" y="440"/>
                </a:lnTo>
                <a:lnTo>
                  <a:pt x="278" y="435"/>
                </a:lnTo>
                <a:lnTo>
                  <a:pt x="286" y="427"/>
                </a:lnTo>
                <a:lnTo>
                  <a:pt x="291" y="419"/>
                </a:lnTo>
                <a:lnTo>
                  <a:pt x="294" y="414"/>
                </a:lnTo>
                <a:lnTo>
                  <a:pt x="291" y="409"/>
                </a:lnTo>
                <a:lnTo>
                  <a:pt x="289" y="401"/>
                </a:lnTo>
                <a:lnTo>
                  <a:pt x="276" y="390"/>
                </a:lnTo>
                <a:lnTo>
                  <a:pt x="257" y="380"/>
                </a:lnTo>
                <a:lnTo>
                  <a:pt x="236" y="372"/>
                </a:lnTo>
                <a:lnTo>
                  <a:pt x="215" y="364"/>
                </a:lnTo>
                <a:lnTo>
                  <a:pt x="200" y="356"/>
                </a:lnTo>
                <a:lnTo>
                  <a:pt x="189" y="351"/>
                </a:lnTo>
                <a:lnTo>
                  <a:pt x="200" y="343"/>
                </a:lnTo>
                <a:lnTo>
                  <a:pt x="210" y="338"/>
                </a:lnTo>
                <a:lnTo>
                  <a:pt x="223" y="335"/>
                </a:lnTo>
                <a:lnTo>
                  <a:pt x="236" y="333"/>
                </a:lnTo>
                <a:lnTo>
                  <a:pt x="249" y="333"/>
                </a:lnTo>
                <a:lnTo>
                  <a:pt x="263" y="330"/>
                </a:lnTo>
                <a:lnTo>
                  <a:pt x="276" y="330"/>
                </a:lnTo>
                <a:lnTo>
                  <a:pt x="289" y="328"/>
                </a:lnTo>
                <a:lnTo>
                  <a:pt x="323" y="322"/>
                </a:lnTo>
                <a:lnTo>
                  <a:pt x="357" y="314"/>
                </a:lnTo>
                <a:lnTo>
                  <a:pt x="391" y="309"/>
                </a:lnTo>
                <a:lnTo>
                  <a:pt x="425" y="301"/>
                </a:lnTo>
                <a:lnTo>
                  <a:pt x="459" y="296"/>
                </a:lnTo>
                <a:lnTo>
                  <a:pt x="493" y="288"/>
                </a:lnTo>
                <a:lnTo>
                  <a:pt x="527" y="280"/>
                </a:lnTo>
                <a:lnTo>
                  <a:pt x="561" y="272"/>
                </a:lnTo>
                <a:lnTo>
                  <a:pt x="577" y="270"/>
                </a:lnTo>
                <a:lnTo>
                  <a:pt x="596" y="265"/>
                </a:lnTo>
                <a:lnTo>
                  <a:pt x="616" y="259"/>
                </a:lnTo>
                <a:lnTo>
                  <a:pt x="632" y="254"/>
                </a:lnTo>
                <a:lnTo>
                  <a:pt x="651" y="244"/>
                </a:lnTo>
                <a:lnTo>
                  <a:pt x="661" y="233"/>
                </a:lnTo>
                <a:lnTo>
                  <a:pt x="666" y="225"/>
                </a:lnTo>
                <a:lnTo>
                  <a:pt x="669" y="217"/>
                </a:lnTo>
                <a:lnTo>
                  <a:pt x="672" y="207"/>
                </a:lnTo>
                <a:lnTo>
                  <a:pt x="672" y="196"/>
                </a:lnTo>
                <a:lnTo>
                  <a:pt x="669" y="191"/>
                </a:lnTo>
                <a:lnTo>
                  <a:pt x="666" y="189"/>
                </a:lnTo>
                <a:lnTo>
                  <a:pt x="661" y="186"/>
                </a:lnTo>
                <a:lnTo>
                  <a:pt x="656" y="183"/>
                </a:lnTo>
                <a:lnTo>
                  <a:pt x="640" y="178"/>
                </a:lnTo>
                <a:lnTo>
                  <a:pt x="622" y="175"/>
                </a:lnTo>
                <a:lnTo>
                  <a:pt x="603" y="173"/>
                </a:lnTo>
                <a:lnTo>
                  <a:pt x="585" y="170"/>
                </a:lnTo>
                <a:lnTo>
                  <a:pt x="569" y="168"/>
                </a:lnTo>
                <a:lnTo>
                  <a:pt x="559" y="162"/>
                </a:lnTo>
                <a:lnTo>
                  <a:pt x="561" y="160"/>
                </a:lnTo>
                <a:lnTo>
                  <a:pt x="567" y="157"/>
                </a:lnTo>
                <a:lnTo>
                  <a:pt x="572" y="157"/>
                </a:lnTo>
                <a:lnTo>
                  <a:pt x="575" y="154"/>
                </a:lnTo>
                <a:lnTo>
                  <a:pt x="580" y="154"/>
                </a:lnTo>
                <a:lnTo>
                  <a:pt x="585" y="152"/>
                </a:lnTo>
                <a:lnTo>
                  <a:pt x="590" y="152"/>
                </a:lnTo>
                <a:lnTo>
                  <a:pt x="596" y="149"/>
                </a:lnTo>
                <a:lnTo>
                  <a:pt x="598" y="149"/>
                </a:lnTo>
                <a:lnTo>
                  <a:pt x="603" y="147"/>
                </a:lnTo>
                <a:lnTo>
                  <a:pt x="609" y="144"/>
                </a:lnTo>
                <a:lnTo>
                  <a:pt x="611" y="144"/>
                </a:lnTo>
                <a:lnTo>
                  <a:pt x="616" y="141"/>
                </a:lnTo>
                <a:lnTo>
                  <a:pt x="622" y="139"/>
                </a:lnTo>
                <a:lnTo>
                  <a:pt x="624" y="139"/>
                </a:lnTo>
                <a:lnTo>
                  <a:pt x="630" y="136"/>
                </a:lnTo>
                <a:lnTo>
                  <a:pt x="632" y="136"/>
                </a:lnTo>
                <a:lnTo>
                  <a:pt x="637" y="136"/>
                </a:lnTo>
                <a:lnTo>
                  <a:pt x="640" y="136"/>
                </a:lnTo>
                <a:lnTo>
                  <a:pt x="643" y="136"/>
                </a:lnTo>
                <a:lnTo>
                  <a:pt x="648" y="136"/>
                </a:lnTo>
                <a:lnTo>
                  <a:pt x="651" y="136"/>
                </a:lnTo>
                <a:lnTo>
                  <a:pt x="653" y="136"/>
                </a:lnTo>
                <a:lnTo>
                  <a:pt x="656" y="136"/>
                </a:lnTo>
                <a:lnTo>
                  <a:pt x="748" y="115"/>
                </a:lnTo>
                <a:lnTo>
                  <a:pt x="761" y="113"/>
                </a:lnTo>
                <a:lnTo>
                  <a:pt x="776" y="113"/>
                </a:lnTo>
                <a:lnTo>
                  <a:pt x="790" y="110"/>
                </a:lnTo>
                <a:lnTo>
                  <a:pt x="803" y="110"/>
                </a:lnTo>
                <a:lnTo>
                  <a:pt x="818" y="110"/>
                </a:lnTo>
                <a:lnTo>
                  <a:pt x="831" y="107"/>
                </a:lnTo>
                <a:lnTo>
                  <a:pt x="845" y="105"/>
                </a:lnTo>
                <a:lnTo>
                  <a:pt x="858" y="102"/>
                </a:lnTo>
                <a:lnTo>
                  <a:pt x="873" y="99"/>
                </a:lnTo>
                <a:lnTo>
                  <a:pt x="887" y="94"/>
                </a:lnTo>
                <a:lnTo>
                  <a:pt x="900" y="92"/>
                </a:lnTo>
                <a:lnTo>
                  <a:pt x="913" y="89"/>
                </a:lnTo>
                <a:lnTo>
                  <a:pt x="926" y="89"/>
                </a:lnTo>
                <a:lnTo>
                  <a:pt x="939" y="86"/>
                </a:lnTo>
                <a:lnTo>
                  <a:pt x="955" y="86"/>
                </a:lnTo>
                <a:lnTo>
                  <a:pt x="968" y="89"/>
                </a:lnTo>
                <a:lnTo>
                  <a:pt x="970" y="89"/>
                </a:lnTo>
                <a:lnTo>
                  <a:pt x="973" y="89"/>
                </a:lnTo>
                <a:lnTo>
                  <a:pt x="976" y="92"/>
                </a:lnTo>
                <a:lnTo>
                  <a:pt x="978" y="92"/>
                </a:lnTo>
                <a:lnTo>
                  <a:pt x="981" y="92"/>
                </a:lnTo>
                <a:lnTo>
                  <a:pt x="984" y="94"/>
                </a:lnTo>
                <a:lnTo>
                  <a:pt x="986" y="94"/>
                </a:lnTo>
                <a:lnTo>
                  <a:pt x="989" y="94"/>
                </a:lnTo>
                <a:lnTo>
                  <a:pt x="991" y="94"/>
                </a:lnTo>
                <a:lnTo>
                  <a:pt x="997" y="94"/>
                </a:lnTo>
                <a:lnTo>
                  <a:pt x="1002" y="94"/>
                </a:lnTo>
                <a:lnTo>
                  <a:pt x="1004" y="94"/>
                </a:lnTo>
                <a:lnTo>
                  <a:pt x="1010" y="94"/>
                </a:lnTo>
                <a:lnTo>
                  <a:pt x="1015" y="94"/>
                </a:lnTo>
                <a:lnTo>
                  <a:pt x="1018" y="94"/>
                </a:lnTo>
                <a:lnTo>
                  <a:pt x="1023" y="94"/>
                </a:lnTo>
                <a:lnTo>
                  <a:pt x="1044" y="97"/>
                </a:lnTo>
                <a:lnTo>
                  <a:pt x="1067" y="99"/>
                </a:lnTo>
                <a:lnTo>
                  <a:pt x="1091" y="102"/>
                </a:lnTo>
                <a:lnTo>
                  <a:pt x="1115" y="105"/>
                </a:lnTo>
                <a:lnTo>
                  <a:pt x="1138" y="105"/>
                </a:lnTo>
                <a:lnTo>
                  <a:pt x="1162" y="105"/>
                </a:lnTo>
                <a:lnTo>
                  <a:pt x="1185" y="105"/>
                </a:lnTo>
                <a:lnTo>
                  <a:pt x="1206" y="102"/>
                </a:lnTo>
                <a:lnTo>
                  <a:pt x="1209" y="102"/>
                </a:lnTo>
                <a:lnTo>
                  <a:pt x="1212" y="99"/>
                </a:lnTo>
                <a:lnTo>
                  <a:pt x="1214" y="99"/>
                </a:lnTo>
                <a:lnTo>
                  <a:pt x="1217" y="99"/>
                </a:lnTo>
                <a:lnTo>
                  <a:pt x="1219" y="97"/>
                </a:lnTo>
                <a:lnTo>
                  <a:pt x="1222" y="97"/>
                </a:lnTo>
                <a:lnTo>
                  <a:pt x="1225" y="97"/>
                </a:lnTo>
                <a:lnTo>
                  <a:pt x="1227" y="94"/>
                </a:lnTo>
                <a:lnTo>
                  <a:pt x="1230" y="94"/>
                </a:lnTo>
                <a:lnTo>
                  <a:pt x="1233" y="94"/>
                </a:lnTo>
                <a:lnTo>
                  <a:pt x="1238" y="94"/>
                </a:lnTo>
                <a:lnTo>
                  <a:pt x="1240" y="94"/>
                </a:lnTo>
                <a:lnTo>
                  <a:pt x="1243" y="94"/>
                </a:lnTo>
                <a:lnTo>
                  <a:pt x="1248" y="94"/>
                </a:lnTo>
                <a:lnTo>
                  <a:pt x="1251" y="94"/>
                </a:lnTo>
                <a:lnTo>
                  <a:pt x="1256" y="94"/>
                </a:lnTo>
                <a:lnTo>
                  <a:pt x="1269" y="92"/>
                </a:lnTo>
                <a:lnTo>
                  <a:pt x="1282" y="89"/>
                </a:lnTo>
                <a:lnTo>
                  <a:pt x="1295" y="86"/>
                </a:lnTo>
                <a:lnTo>
                  <a:pt x="1309" y="84"/>
                </a:lnTo>
                <a:lnTo>
                  <a:pt x="1322" y="84"/>
                </a:lnTo>
                <a:lnTo>
                  <a:pt x="1337" y="81"/>
                </a:lnTo>
                <a:lnTo>
                  <a:pt x="1351" y="81"/>
                </a:lnTo>
                <a:lnTo>
                  <a:pt x="1364" y="81"/>
                </a:lnTo>
                <a:lnTo>
                  <a:pt x="1379" y="81"/>
                </a:lnTo>
                <a:lnTo>
                  <a:pt x="1395" y="78"/>
                </a:lnTo>
                <a:lnTo>
                  <a:pt x="1408" y="76"/>
                </a:lnTo>
                <a:lnTo>
                  <a:pt x="1421" y="73"/>
                </a:lnTo>
                <a:lnTo>
                  <a:pt x="1434" y="68"/>
                </a:lnTo>
                <a:lnTo>
                  <a:pt x="1448" y="65"/>
                </a:lnTo>
                <a:lnTo>
                  <a:pt x="1463" y="63"/>
                </a:lnTo>
                <a:lnTo>
                  <a:pt x="1479" y="60"/>
                </a:lnTo>
                <a:lnTo>
                  <a:pt x="1482" y="60"/>
                </a:lnTo>
                <a:lnTo>
                  <a:pt x="1487" y="60"/>
                </a:lnTo>
                <a:lnTo>
                  <a:pt x="1489" y="60"/>
                </a:lnTo>
                <a:lnTo>
                  <a:pt x="1495" y="60"/>
                </a:lnTo>
                <a:lnTo>
                  <a:pt x="1500" y="60"/>
                </a:lnTo>
                <a:lnTo>
                  <a:pt x="1503" y="60"/>
                </a:lnTo>
                <a:lnTo>
                  <a:pt x="1508" y="60"/>
                </a:lnTo>
                <a:lnTo>
                  <a:pt x="1513" y="60"/>
                </a:lnTo>
                <a:lnTo>
                  <a:pt x="1531" y="57"/>
                </a:lnTo>
                <a:lnTo>
                  <a:pt x="1560" y="55"/>
                </a:lnTo>
                <a:lnTo>
                  <a:pt x="1594" y="52"/>
                </a:lnTo>
                <a:lnTo>
                  <a:pt x="1631" y="47"/>
                </a:lnTo>
                <a:lnTo>
                  <a:pt x="1665" y="42"/>
                </a:lnTo>
                <a:lnTo>
                  <a:pt x="1694" y="34"/>
                </a:lnTo>
                <a:lnTo>
                  <a:pt x="1704" y="31"/>
                </a:lnTo>
                <a:lnTo>
                  <a:pt x="1715" y="26"/>
                </a:lnTo>
                <a:lnTo>
                  <a:pt x="1720" y="21"/>
                </a:lnTo>
                <a:lnTo>
                  <a:pt x="1723" y="18"/>
                </a:lnTo>
                <a:lnTo>
                  <a:pt x="1720" y="13"/>
                </a:lnTo>
                <a:lnTo>
                  <a:pt x="1718" y="8"/>
                </a:lnTo>
                <a:lnTo>
                  <a:pt x="1712" y="5"/>
                </a:lnTo>
                <a:lnTo>
                  <a:pt x="1707" y="2"/>
                </a:lnTo>
                <a:lnTo>
                  <a:pt x="1691" y="0"/>
                </a:lnTo>
                <a:lnTo>
                  <a:pt x="1673" y="0"/>
                </a:lnTo>
                <a:lnTo>
                  <a:pt x="1655" y="0"/>
                </a:lnTo>
                <a:lnTo>
                  <a:pt x="1636" y="2"/>
                </a:lnTo>
                <a:lnTo>
                  <a:pt x="1621" y="2"/>
                </a:lnTo>
                <a:lnTo>
                  <a:pt x="1613" y="5"/>
                </a:lnTo>
                <a:lnTo>
                  <a:pt x="1558" y="16"/>
                </a:lnTo>
                <a:lnTo>
                  <a:pt x="1500" y="21"/>
                </a:lnTo>
                <a:lnTo>
                  <a:pt x="1442" y="23"/>
                </a:lnTo>
                <a:lnTo>
                  <a:pt x="1385" y="23"/>
                </a:lnTo>
                <a:lnTo>
                  <a:pt x="1327" y="21"/>
                </a:lnTo>
                <a:lnTo>
                  <a:pt x="1267" y="18"/>
                </a:lnTo>
                <a:lnTo>
                  <a:pt x="1209" y="16"/>
                </a:lnTo>
                <a:lnTo>
                  <a:pt x="1154" y="16"/>
                </a:lnTo>
                <a:lnTo>
                  <a:pt x="1136" y="16"/>
                </a:lnTo>
                <a:lnTo>
                  <a:pt x="1120" y="13"/>
                </a:lnTo>
                <a:lnTo>
                  <a:pt x="1104" y="13"/>
                </a:lnTo>
                <a:lnTo>
                  <a:pt x="1088" y="10"/>
                </a:lnTo>
                <a:lnTo>
                  <a:pt x="1073" y="10"/>
                </a:lnTo>
                <a:lnTo>
                  <a:pt x="1057" y="8"/>
                </a:lnTo>
                <a:lnTo>
                  <a:pt x="1041" y="10"/>
                </a:lnTo>
                <a:lnTo>
                  <a:pt x="1025" y="10"/>
                </a:lnTo>
                <a:lnTo>
                  <a:pt x="1004" y="13"/>
                </a:lnTo>
                <a:lnTo>
                  <a:pt x="984" y="16"/>
                </a:lnTo>
                <a:lnTo>
                  <a:pt x="963" y="18"/>
                </a:lnTo>
                <a:lnTo>
                  <a:pt x="944" y="23"/>
                </a:lnTo>
                <a:lnTo>
                  <a:pt x="923" y="26"/>
                </a:lnTo>
                <a:lnTo>
                  <a:pt x="902" y="29"/>
                </a:lnTo>
                <a:lnTo>
                  <a:pt x="884" y="34"/>
                </a:lnTo>
                <a:lnTo>
                  <a:pt x="863" y="39"/>
                </a:lnTo>
                <a:lnTo>
                  <a:pt x="839" y="44"/>
                </a:lnTo>
                <a:lnTo>
                  <a:pt x="818" y="47"/>
                </a:lnTo>
                <a:lnTo>
                  <a:pt x="797" y="52"/>
                </a:lnTo>
                <a:lnTo>
                  <a:pt x="776" y="55"/>
                </a:lnTo>
                <a:lnTo>
                  <a:pt x="755" y="60"/>
                </a:lnTo>
                <a:lnTo>
                  <a:pt x="734" y="63"/>
                </a:lnTo>
                <a:lnTo>
                  <a:pt x="713" y="68"/>
                </a:lnTo>
                <a:lnTo>
                  <a:pt x="693" y="76"/>
                </a:lnTo>
                <a:lnTo>
                  <a:pt x="672" y="78"/>
                </a:lnTo>
                <a:lnTo>
                  <a:pt x="653" y="86"/>
                </a:lnTo>
                <a:lnTo>
                  <a:pt x="632" y="92"/>
                </a:lnTo>
                <a:lnTo>
                  <a:pt x="614" y="97"/>
                </a:lnTo>
                <a:lnTo>
                  <a:pt x="596" y="105"/>
                </a:lnTo>
                <a:lnTo>
                  <a:pt x="575" y="110"/>
                </a:lnTo>
                <a:lnTo>
                  <a:pt x="556" y="118"/>
                </a:lnTo>
                <a:lnTo>
                  <a:pt x="535" y="123"/>
                </a:lnTo>
                <a:lnTo>
                  <a:pt x="519" y="126"/>
                </a:lnTo>
                <a:lnTo>
                  <a:pt x="504" y="131"/>
                </a:lnTo>
                <a:lnTo>
                  <a:pt x="488" y="136"/>
                </a:lnTo>
                <a:lnTo>
                  <a:pt x="472" y="144"/>
                </a:lnTo>
                <a:lnTo>
                  <a:pt x="457" y="149"/>
                </a:lnTo>
                <a:lnTo>
                  <a:pt x="441" y="154"/>
                </a:lnTo>
                <a:lnTo>
                  <a:pt x="422" y="160"/>
                </a:lnTo>
                <a:lnTo>
                  <a:pt x="407" y="165"/>
                </a:lnTo>
                <a:lnTo>
                  <a:pt x="396" y="168"/>
                </a:lnTo>
                <a:lnTo>
                  <a:pt x="383" y="170"/>
                </a:lnTo>
                <a:lnTo>
                  <a:pt x="370" y="173"/>
                </a:lnTo>
                <a:lnTo>
                  <a:pt x="354" y="175"/>
                </a:lnTo>
                <a:lnTo>
                  <a:pt x="339" y="181"/>
                </a:lnTo>
                <a:lnTo>
                  <a:pt x="328" y="186"/>
                </a:lnTo>
                <a:lnTo>
                  <a:pt x="318" y="194"/>
                </a:lnTo>
                <a:lnTo>
                  <a:pt x="312" y="202"/>
                </a:lnTo>
                <a:lnTo>
                  <a:pt x="312" y="207"/>
                </a:lnTo>
                <a:lnTo>
                  <a:pt x="315" y="210"/>
                </a:lnTo>
                <a:lnTo>
                  <a:pt x="320" y="212"/>
                </a:lnTo>
                <a:lnTo>
                  <a:pt x="328" y="215"/>
                </a:lnTo>
                <a:lnTo>
                  <a:pt x="333" y="217"/>
                </a:lnTo>
                <a:lnTo>
                  <a:pt x="339" y="220"/>
                </a:lnTo>
                <a:lnTo>
                  <a:pt x="346" y="220"/>
                </a:lnTo>
                <a:lnTo>
                  <a:pt x="349" y="225"/>
                </a:lnTo>
                <a:lnTo>
                  <a:pt x="344" y="228"/>
                </a:lnTo>
                <a:lnTo>
                  <a:pt x="339" y="233"/>
                </a:lnTo>
                <a:lnTo>
                  <a:pt x="333" y="236"/>
                </a:lnTo>
                <a:lnTo>
                  <a:pt x="328" y="238"/>
                </a:lnTo>
                <a:lnTo>
                  <a:pt x="323" y="244"/>
                </a:lnTo>
                <a:lnTo>
                  <a:pt x="318" y="246"/>
                </a:lnTo>
                <a:lnTo>
                  <a:pt x="312" y="249"/>
                </a:lnTo>
                <a:lnTo>
                  <a:pt x="304" y="252"/>
                </a:lnTo>
                <a:lnTo>
                  <a:pt x="289" y="257"/>
                </a:lnTo>
                <a:lnTo>
                  <a:pt x="276" y="259"/>
                </a:lnTo>
                <a:lnTo>
                  <a:pt x="260" y="262"/>
                </a:lnTo>
                <a:lnTo>
                  <a:pt x="244" y="262"/>
                </a:lnTo>
                <a:lnTo>
                  <a:pt x="228" y="265"/>
                </a:lnTo>
                <a:lnTo>
                  <a:pt x="213" y="265"/>
                </a:lnTo>
                <a:lnTo>
                  <a:pt x="197" y="267"/>
                </a:lnTo>
                <a:lnTo>
                  <a:pt x="181" y="272"/>
                </a:lnTo>
                <a:lnTo>
                  <a:pt x="176" y="272"/>
                </a:lnTo>
                <a:lnTo>
                  <a:pt x="173" y="275"/>
                </a:lnTo>
                <a:lnTo>
                  <a:pt x="171" y="278"/>
                </a:lnTo>
                <a:lnTo>
                  <a:pt x="166" y="280"/>
                </a:lnTo>
                <a:lnTo>
                  <a:pt x="163" y="280"/>
                </a:lnTo>
                <a:lnTo>
                  <a:pt x="160" y="283"/>
                </a:lnTo>
                <a:lnTo>
                  <a:pt x="155" y="286"/>
                </a:lnTo>
                <a:lnTo>
                  <a:pt x="152" y="286"/>
                </a:lnTo>
                <a:lnTo>
                  <a:pt x="147" y="288"/>
                </a:lnTo>
                <a:lnTo>
                  <a:pt x="145" y="288"/>
                </a:lnTo>
                <a:lnTo>
                  <a:pt x="139" y="288"/>
                </a:lnTo>
                <a:lnTo>
                  <a:pt x="137" y="286"/>
                </a:lnTo>
                <a:lnTo>
                  <a:pt x="131" y="286"/>
                </a:lnTo>
                <a:lnTo>
                  <a:pt x="129" y="286"/>
                </a:lnTo>
                <a:lnTo>
                  <a:pt x="124" y="286"/>
                </a:lnTo>
                <a:lnTo>
                  <a:pt x="118" y="286"/>
                </a:lnTo>
                <a:lnTo>
                  <a:pt x="116" y="286"/>
                </a:lnTo>
                <a:lnTo>
                  <a:pt x="113" y="288"/>
                </a:lnTo>
                <a:lnTo>
                  <a:pt x="110" y="288"/>
                </a:lnTo>
                <a:lnTo>
                  <a:pt x="108" y="291"/>
                </a:lnTo>
                <a:lnTo>
                  <a:pt x="105" y="291"/>
                </a:lnTo>
                <a:lnTo>
                  <a:pt x="103" y="291"/>
                </a:lnTo>
                <a:lnTo>
                  <a:pt x="100" y="293"/>
                </a:lnTo>
                <a:lnTo>
                  <a:pt x="97" y="293"/>
                </a:lnTo>
                <a:lnTo>
                  <a:pt x="92" y="293"/>
                </a:lnTo>
                <a:lnTo>
                  <a:pt x="90" y="293"/>
                </a:lnTo>
                <a:lnTo>
                  <a:pt x="87" y="293"/>
                </a:lnTo>
                <a:lnTo>
                  <a:pt x="82" y="293"/>
                </a:lnTo>
                <a:lnTo>
                  <a:pt x="79" y="293"/>
                </a:lnTo>
                <a:lnTo>
                  <a:pt x="76" y="293"/>
                </a:lnTo>
                <a:lnTo>
                  <a:pt x="71" y="293"/>
                </a:lnTo>
                <a:lnTo>
                  <a:pt x="69" y="293"/>
                </a:lnTo>
                <a:lnTo>
                  <a:pt x="66" y="293"/>
                </a:lnTo>
                <a:lnTo>
                  <a:pt x="63" y="296"/>
                </a:lnTo>
                <a:lnTo>
                  <a:pt x="61" y="299"/>
                </a:lnTo>
                <a:lnTo>
                  <a:pt x="58" y="299"/>
                </a:lnTo>
                <a:lnTo>
                  <a:pt x="53" y="301"/>
                </a:lnTo>
                <a:lnTo>
                  <a:pt x="50" y="304"/>
                </a:lnTo>
                <a:lnTo>
                  <a:pt x="48" y="307"/>
                </a:lnTo>
                <a:lnTo>
                  <a:pt x="45" y="309"/>
                </a:lnTo>
                <a:lnTo>
                  <a:pt x="37" y="314"/>
                </a:lnTo>
                <a:lnTo>
                  <a:pt x="24" y="320"/>
                </a:lnTo>
                <a:lnTo>
                  <a:pt x="13" y="328"/>
                </a:lnTo>
                <a:lnTo>
                  <a:pt x="6" y="333"/>
                </a:lnTo>
                <a:lnTo>
                  <a:pt x="0" y="341"/>
                </a:lnTo>
                <a:lnTo>
                  <a:pt x="0" y="349"/>
                </a:lnTo>
                <a:lnTo>
                  <a:pt x="8" y="356"/>
                </a:lnTo>
                <a:lnTo>
                  <a:pt x="24" y="364"/>
                </a:lnTo>
                <a:lnTo>
                  <a:pt x="34" y="367"/>
                </a:lnTo>
                <a:lnTo>
                  <a:pt x="45" y="370"/>
                </a:lnTo>
                <a:lnTo>
                  <a:pt x="55" y="372"/>
                </a:lnTo>
                <a:lnTo>
                  <a:pt x="66" y="375"/>
                </a:lnTo>
                <a:lnTo>
                  <a:pt x="76" y="377"/>
                </a:lnTo>
                <a:lnTo>
                  <a:pt x="87" y="383"/>
                </a:lnTo>
                <a:lnTo>
                  <a:pt x="97" y="388"/>
                </a:lnTo>
                <a:lnTo>
                  <a:pt x="105" y="393"/>
                </a:lnTo>
                <a:lnTo>
                  <a:pt x="97" y="401"/>
                </a:lnTo>
                <a:lnTo>
                  <a:pt x="90" y="406"/>
                </a:lnTo>
                <a:lnTo>
                  <a:pt x="82" y="414"/>
                </a:lnTo>
                <a:lnTo>
                  <a:pt x="74" y="419"/>
                </a:lnTo>
                <a:lnTo>
                  <a:pt x="66" y="427"/>
                </a:lnTo>
                <a:lnTo>
                  <a:pt x="58" y="432"/>
                </a:lnTo>
                <a:lnTo>
                  <a:pt x="50" y="440"/>
                </a:lnTo>
                <a:lnTo>
                  <a:pt x="42" y="448"/>
                </a:lnTo>
                <a:lnTo>
                  <a:pt x="37" y="456"/>
                </a:lnTo>
                <a:lnTo>
                  <a:pt x="34" y="464"/>
                </a:lnTo>
                <a:lnTo>
                  <a:pt x="32" y="472"/>
                </a:lnTo>
                <a:lnTo>
                  <a:pt x="34" y="477"/>
                </a:lnTo>
                <a:lnTo>
                  <a:pt x="40" y="485"/>
                </a:lnTo>
                <a:lnTo>
                  <a:pt x="45" y="490"/>
                </a:lnTo>
                <a:lnTo>
                  <a:pt x="50" y="495"/>
                </a:lnTo>
                <a:lnTo>
                  <a:pt x="58" y="503"/>
                </a:lnTo>
                <a:lnTo>
                  <a:pt x="61" y="503"/>
                </a:lnTo>
                <a:lnTo>
                  <a:pt x="63" y="506"/>
                </a:lnTo>
                <a:lnTo>
                  <a:pt x="66" y="506"/>
                </a:lnTo>
                <a:lnTo>
                  <a:pt x="69" y="506"/>
                </a:lnTo>
                <a:lnTo>
                  <a:pt x="74" y="503"/>
                </a:lnTo>
                <a:lnTo>
                  <a:pt x="79" y="503"/>
                </a:lnTo>
                <a:lnTo>
                  <a:pt x="82" y="503"/>
                </a:lnTo>
                <a:lnTo>
                  <a:pt x="87" y="501"/>
                </a:lnTo>
                <a:lnTo>
                  <a:pt x="95" y="506"/>
                </a:lnTo>
                <a:lnTo>
                  <a:pt x="105" y="511"/>
                </a:lnTo>
                <a:lnTo>
                  <a:pt x="113" y="514"/>
                </a:lnTo>
                <a:lnTo>
                  <a:pt x="124" y="516"/>
                </a:lnTo>
                <a:lnTo>
                  <a:pt x="134" y="519"/>
                </a:lnTo>
                <a:lnTo>
                  <a:pt x="145" y="522"/>
                </a:lnTo>
                <a:lnTo>
                  <a:pt x="152" y="524"/>
                </a:lnTo>
                <a:lnTo>
                  <a:pt x="160" y="527"/>
                </a:lnTo>
                <a:lnTo>
                  <a:pt x="163" y="527"/>
                </a:lnTo>
                <a:lnTo>
                  <a:pt x="168" y="524"/>
                </a:lnTo>
                <a:lnTo>
                  <a:pt x="173" y="519"/>
                </a:lnTo>
                <a:lnTo>
                  <a:pt x="181" y="514"/>
                </a:lnTo>
                <a:lnTo>
                  <a:pt x="184" y="508"/>
                </a:lnTo>
                <a:lnTo>
                  <a:pt x="189" y="503"/>
                </a:lnTo>
                <a:lnTo>
                  <a:pt x="192" y="498"/>
                </a:lnTo>
                <a:lnTo>
                  <a:pt x="189" y="493"/>
                </a:lnTo>
                <a:lnTo>
                  <a:pt x="187" y="488"/>
                </a:lnTo>
                <a:lnTo>
                  <a:pt x="184" y="485"/>
                </a:lnTo>
                <a:lnTo>
                  <a:pt x="181" y="482"/>
                </a:lnTo>
                <a:lnTo>
                  <a:pt x="179" y="480"/>
                </a:lnTo>
                <a:lnTo>
                  <a:pt x="176" y="477"/>
                </a:lnTo>
                <a:lnTo>
                  <a:pt x="176" y="474"/>
                </a:lnTo>
                <a:lnTo>
                  <a:pt x="173" y="472"/>
                </a:lnTo>
                <a:lnTo>
                  <a:pt x="171" y="467"/>
                </a:lnTo>
                <a:lnTo>
                  <a:pt x="210" y="440"/>
                </a:lnTo>
                <a:lnTo>
                  <a:pt x="192" y="440"/>
                </a:lnTo>
                <a:lnTo>
                  <a:pt x="176" y="443"/>
                </a:lnTo>
                <a:lnTo>
                  <a:pt x="166" y="448"/>
                </a:lnTo>
                <a:lnTo>
                  <a:pt x="158" y="453"/>
                </a:lnTo>
                <a:lnTo>
                  <a:pt x="152" y="461"/>
                </a:lnTo>
                <a:lnTo>
                  <a:pt x="155" y="472"/>
                </a:lnTo>
                <a:lnTo>
                  <a:pt x="160" y="482"/>
                </a:lnTo>
                <a:lnTo>
                  <a:pt x="171" y="495"/>
                </a:lnTo>
                <a:lnTo>
                  <a:pt x="160" y="508"/>
                </a:lnTo>
                <a:lnTo>
                  <a:pt x="152" y="506"/>
                </a:lnTo>
                <a:lnTo>
                  <a:pt x="147" y="506"/>
                </a:lnTo>
                <a:lnTo>
                  <a:pt x="139" y="503"/>
                </a:lnTo>
                <a:lnTo>
                  <a:pt x="134" y="503"/>
                </a:lnTo>
                <a:lnTo>
                  <a:pt x="126" y="501"/>
                </a:lnTo>
                <a:lnTo>
                  <a:pt x="121" y="498"/>
                </a:lnTo>
                <a:lnTo>
                  <a:pt x="116" y="495"/>
                </a:lnTo>
                <a:lnTo>
                  <a:pt x="110" y="493"/>
                </a:lnTo>
                <a:lnTo>
                  <a:pt x="113" y="493"/>
                </a:lnTo>
                <a:close/>
                <a:moveTo>
                  <a:pt x="74" y="485"/>
                </a:moveTo>
                <a:lnTo>
                  <a:pt x="74" y="485"/>
                </a:lnTo>
                <a:lnTo>
                  <a:pt x="74" y="482"/>
                </a:lnTo>
                <a:lnTo>
                  <a:pt x="74" y="485"/>
                </a:lnTo>
                <a:close/>
              </a:path>
            </a:pathLst>
          </a:custGeom>
          <a:solidFill>
            <a:srgbClr val="000000"/>
          </a:solidFill>
          <a:ln w="9525">
            <a:noFill/>
            <a:round/>
            <a:headEnd/>
            <a:tailEnd/>
          </a:ln>
        </p:spPr>
        <p:txBody>
          <a:bodyPr/>
          <a:lstStyle/>
          <a:p>
            <a:pPr>
              <a:defRPr/>
            </a:pPr>
            <a:endParaRPr lang="de-DE" sz="1800"/>
          </a:p>
        </p:txBody>
      </p:sp>
      <p:sp>
        <p:nvSpPr>
          <p:cNvPr id="1088" name="Freeform 72">
            <a:extLst>
              <a:ext uri="{FF2B5EF4-FFF2-40B4-BE49-F238E27FC236}">
                <a16:creationId xmlns="" xmlns:a16="http://schemas.microsoft.com/office/drawing/2014/main" id="{AFE468FE-AB1E-2E49-A1A3-9CD37ADF378F}"/>
              </a:ext>
            </a:extLst>
          </p:cNvPr>
          <p:cNvSpPr>
            <a:spLocks/>
          </p:cNvSpPr>
          <p:nvPr/>
        </p:nvSpPr>
        <p:spPr bwMode="auto">
          <a:xfrm>
            <a:off x="226484" y="4175125"/>
            <a:ext cx="8034867" cy="1100138"/>
          </a:xfrm>
          <a:custGeom>
            <a:avLst/>
            <a:gdLst>
              <a:gd name="T0" fmla="*/ 3175 w 3796"/>
              <a:gd name="T1" fmla="*/ 9525 h 693"/>
              <a:gd name="T2" fmla="*/ 66675 w 3796"/>
              <a:gd name="T3" fmla="*/ 146050 h 693"/>
              <a:gd name="T4" fmla="*/ 120650 w 3796"/>
              <a:gd name="T5" fmla="*/ 196850 h 693"/>
              <a:gd name="T6" fmla="*/ 153988 w 3796"/>
              <a:gd name="T7" fmla="*/ 230188 h 693"/>
              <a:gd name="T8" fmla="*/ 195263 w 3796"/>
              <a:gd name="T9" fmla="*/ 250825 h 693"/>
              <a:gd name="T10" fmla="*/ 315913 w 3796"/>
              <a:gd name="T11" fmla="*/ 330200 h 693"/>
              <a:gd name="T12" fmla="*/ 619125 w 3796"/>
              <a:gd name="T13" fmla="*/ 420688 h 693"/>
              <a:gd name="T14" fmla="*/ 760413 w 3796"/>
              <a:gd name="T15" fmla="*/ 433388 h 693"/>
              <a:gd name="T16" fmla="*/ 877888 w 3796"/>
              <a:gd name="T17" fmla="*/ 471488 h 693"/>
              <a:gd name="T18" fmla="*/ 885825 w 3796"/>
              <a:gd name="T19" fmla="*/ 528638 h 693"/>
              <a:gd name="T20" fmla="*/ 981075 w 3796"/>
              <a:gd name="T21" fmla="*/ 600075 h 693"/>
              <a:gd name="T22" fmla="*/ 1281113 w 3796"/>
              <a:gd name="T23" fmla="*/ 587375 h 693"/>
              <a:gd name="T24" fmla="*/ 1519238 w 3796"/>
              <a:gd name="T25" fmla="*/ 558800 h 693"/>
              <a:gd name="T26" fmla="*/ 1555750 w 3796"/>
              <a:gd name="T27" fmla="*/ 587375 h 693"/>
              <a:gd name="T28" fmla="*/ 1693863 w 3796"/>
              <a:gd name="T29" fmla="*/ 633413 h 693"/>
              <a:gd name="T30" fmla="*/ 1863725 w 3796"/>
              <a:gd name="T31" fmla="*/ 646113 h 693"/>
              <a:gd name="T32" fmla="*/ 2197100 w 3796"/>
              <a:gd name="T33" fmla="*/ 646113 h 693"/>
              <a:gd name="T34" fmla="*/ 2638425 w 3796"/>
              <a:gd name="T35" fmla="*/ 728663 h 693"/>
              <a:gd name="T36" fmla="*/ 2851150 w 3796"/>
              <a:gd name="T37" fmla="*/ 808038 h 693"/>
              <a:gd name="T38" fmla="*/ 3008313 w 3796"/>
              <a:gd name="T39" fmla="*/ 892175 h 693"/>
              <a:gd name="T40" fmla="*/ 3357563 w 3796"/>
              <a:gd name="T41" fmla="*/ 982663 h 693"/>
              <a:gd name="T42" fmla="*/ 3724275 w 3796"/>
              <a:gd name="T43" fmla="*/ 1033463 h 693"/>
              <a:gd name="T44" fmla="*/ 3944938 w 3796"/>
              <a:gd name="T45" fmla="*/ 1012825 h 693"/>
              <a:gd name="T46" fmla="*/ 4506913 w 3796"/>
              <a:gd name="T47" fmla="*/ 982663 h 693"/>
              <a:gd name="T48" fmla="*/ 5048250 w 3796"/>
              <a:gd name="T49" fmla="*/ 1016000 h 693"/>
              <a:gd name="T50" fmla="*/ 5172075 w 3796"/>
              <a:gd name="T51" fmla="*/ 1016000 h 693"/>
              <a:gd name="T52" fmla="*/ 5380038 w 3796"/>
              <a:gd name="T53" fmla="*/ 1008063 h 693"/>
              <a:gd name="T54" fmla="*/ 5630863 w 3796"/>
              <a:gd name="T55" fmla="*/ 1023938 h 693"/>
              <a:gd name="T56" fmla="*/ 5830888 w 3796"/>
              <a:gd name="T57" fmla="*/ 1049338 h 693"/>
              <a:gd name="T58" fmla="*/ 5988050 w 3796"/>
              <a:gd name="T59" fmla="*/ 1095375 h 693"/>
              <a:gd name="T60" fmla="*/ 6021388 w 3796"/>
              <a:gd name="T61" fmla="*/ 1074738 h 693"/>
              <a:gd name="T62" fmla="*/ 5984875 w 3796"/>
              <a:gd name="T63" fmla="*/ 1062038 h 693"/>
              <a:gd name="T64" fmla="*/ 5838825 w 3796"/>
              <a:gd name="T65" fmla="*/ 1023938 h 693"/>
              <a:gd name="T66" fmla="*/ 5634038 w 3796"/>
              <a:gd name="T67" fmla="*/ 1000125 h 693"/>
              <a:gd name="T68" fmla="*/ 5384800 w 3796"/>
              <a:gd name="T69" fmla="*/ 982663 h 693"/>
              <a:gd name="T70" fmla="*/ 5176838 w 3796"/>
              <a:gd name="T71" fmla="*/ 987425 h 693"/>
              <a:gd name="T72" fmla="*/ 5048250 w 3796"/>
              <a:gd name="T73" fmla="*/ 987425 h 693"/>
              <a:gd name="T74" fmla="*/ 4502150 w 3796"/>
              <a:gd name="T75" fmla="*/ 957263 h 693"/>
              <a:gd name="T76" fmla="*/ 3937000 w 3796"/>
              <a:gd name="T77" fmla="*/ 982663 h 693"/>
              <a:gd name="T78" fmla="*/ 3719513 w 3796"/>
              <a:gd name="T79" fmla="*/ 1003300 h 693"/>
              <a:gd name="T80" fmla="*/ 3495675 w 3796"/>
              <a:gd name="T81" fmla="*/ 979488 h 693"/>
              <a:gd name="T82" fmla="*/ 3179763 w 3796"/>
              <a:gd name="T83" fmla="*/ 912813 h 693"/>
              <a:gd name="T84" fmla="*/ 2933700 w 3796"/>
              <a:gd name="T85" fmla="*/ 825500 h 693"/>
              <a:gd name="T86" fmla="*/ 2851150 w 3796"/>
              <a:gd name="T87" fmla="*/ 779463 h 693"/>
              <a:gd name="T88" fmla="*/ 2687638 w 3796"/>
              <a:gd name="T89" fmla="*/ 704850 h 693"/>
              <a:gd name="T90" fmla="*/ 2466975 w 3796"/>
              <a:gd name="T91" fmla="*/ 679450 h 693"/>
              <a:gd name="T92" fmla="*/ 2138363 w 3796"/>
              <a:gd name="T93" fmla="*/ 612775 h 693"/>
              <a:gd name="T94" fmla="*/ 1863725 w 3796"/>
              <a:gd name="T95" fmla="*/ 615950 h 693"/>
              <a:gd name="T96" fmla="*/ 1706563 w 3796"/>
              <a:gd name="T97" fmla="*/ 608013 h 693"/>
              <a:gd name="T98" fmla="*/ 1543050 w 3796"/>
              <a:gd name="T99" fmla="*/ 533400 h 693"/>
              <a:gd name="T100" fmla="*/ 1255713 w 3796"/>
              <a:gd name="T101" fmla="*/ 566738 h 693"/>
              <a:gd name="T102" fmla="*/ 1047750 w 3796"/>
              <a:gd name="T103" fmla="*/ 574675 h 693"/>
              <a:gd name="T104" fmla="*/ 919163 w 3796"/>
              <a:gd name="T105" fmla="*/ 520700 h 693"/>
              <a:gd name="T106" fmla="*/ 944563 w 3796"/>
              <a:gd name="T107" fmla="*/ 484188 h 693"/>
              <a:gd name="T108" fmla="*/ 777875 w 3796"/>
              <a:gd name="T109" fmla="*/ 407988 h 693"/>
              <a:gd name="T110" fmla="*/ 711200 w 3796"/>
              <a:gd name="T111" fmla="*/ 407988 h 693"/>
              <a:gd name="T112" fmla="*/ 365125 w 3796"/>
              <a:gd name="T113" fmla="*/ 320675 h 693"/>
              <a:gd name="T114" fmla="*/ 220663 w 3796"/>
              <a:gd name="T115" fmla="*/ 233363 h 693"/>
              <a:gd name="T116" fmla="*/ 177800 w 3796"/>
              <a:gd name="T117" fmla="*/ 212725 h 693"/>
              <a:gd name="T118" fmla="*/ 149225 w 3796"/>
              <a:gd name="T119" fmla="*/ 179388 h 693"/>
              <a:gd name="T120" fmla="*/ 111125 w 3796"/>
              <a:gd name="T121" fmla="*/ 158750 h 693"/>
              <a:gd name="T122" fmla="*/ 90488 w 3796"/>
              <a:gd name="T123" fmla="*/ 125413 h 693"/>
              <a:gd name="T124" fmla="*/ 28575 w 3796"/>
              <a:gd name="T125" fmla="*/ 12700 h 6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96" h="693">
                <a:moveTo>
                  <a:pt x="18" y="8"/>
                </a:moveTo>
                <a:lnTo>
                  <a:pt x="18" y="3"/>
                </a:lnTo>
                <a:lnTo>
                  <a:pt x="15" y="0"/>
                </a:lnTo>
                <a:lnTo>
                  <a:pt x="13" y="0"/>
                </a:lnTo>
                <a:lnTo>
                  <a:pt x="8" y="0"/>
                </a:lnTo>
                <a:lnTo>
                  <a:pt x="5" y="0"/>
                </a:lnTo>
                <a:lnTo>
                  <a:pt x="2" y="3"/>
                </a:lnTo>
                <a:lnTo>
                  <a:pt x="2" y="6"/>
                </a:lnTo>
                <a:lnTo>
                  <a:pt x="0" y="11"/>
                </a:lnTo>
                <a:lnTo>
                  <a:pt x="5" y="21"/>
                </a:lnTo>
                <a:lnTo>
                  <a:pt x="10" y="34"/>
                </a:lnTo>
                <a:lnTo>
                  <a:pt x="15" y="50"/>
                </a:lnTo>
                <a:lnTo>
                  <a:pt x="23" y="63"/>
                </a:lnTo>
                <a:lnTo>
                  <a:pt x="31" y="79"/>
                </a:lnTo>
                <a:lnTo>
                  <a:pt x="42" y="92"/>
                </a:lnTo>
                <a:lnTo>
                  <a:pt x="49" y="103"/>
                </a:lnTo>
                <a:lnTo>
                  <a:pt x="60" y="113"/>
                </a:lnTo>
                <a:lnTo>
                  <a:pt x="63" y="113"/>
                </a:lnTo>
                <a:lnTo>
                  <a:pt x="63" y="116"/>
                </a:lnTo>
                <a:lnTo>
                  <a:pt x="65" y="118"/>
                </a:lnTo>
                <a:lnTo>
                  <a:pt x="70" y="118"/>
                </a:lnTo>
                <a:lnTo>
                  <a:pt x="73" y="121"/>
                </a:lnTo>
                <a:lnTo>
                  <a:pt x="76" y="124"/>
                </a:lnTo>
                <a:lnTo>
                  <a:pt x="78" y="124"/>
                </a:lnTo>
                <a:lnTo>
                  <a:pt x="78" y="126"/>
                </a:lnTo>
                <a:lnTo>
                  <a:pt x="84" y="129"/>
                </a:lnTo>
                <a:lnTo>
                  <a:pt x="86" y="132"/>
                </a:lnTo>
                <a:lnTo>
                  <a:pt x="89" y="134"/>
                </a:lnTo>
                <a:lnTo>
                  <a:pt x="91" y="137"/>
                </a:lnTo>
                <a:lnTo>
                  <a:pt x="94" y="139"/>
                </a:lnTo>
                <a:lnTo>
                  <a:pt x="97" y="145"/>
                </a:lnTo>
                <a:lnTo>
                  <a:pt x="99" y="147"/>
                </a:lnTo>
                <a:lnTo>
                  <a:pt x="102" y="150"/>
                </a:lnTo>
                <a:lnTo>
                  <a:pt x="105" y="150"/>
                </a:lnTo>
                <a:lnTo>
                  <a:pt x="110" y="152"/>
                </a:lnTo>
                <a:lnTo>
                  <a:pt x="112" y="155"/>
                </a:lnTo>
                <a:lnTo>
                  <a:pt x="115" y="155"/>
                </a:lnTo>
                <a:lnTo>
                  <a:pt x="120" y="158"/>
                </a:lnTo>
                <a:lnTo>
                  <a:pt x="123" y="158"/>
                </a:lnTo>
                <a:lnTo>
                  <a:pt x="128" y="160"/>
                </a:lnTo>
                <a:lnTo>
                  <a:pt x="131" y="163"/>
                </a:lnTo>
                <a:lnTo>
                  <a:pt x="141" y="171"/>
                </a:lnTo>
                <a:lnTo>
                  <a:pt x="152" y="176"/>
                </a:lnTo>
                <a:lnTo>
                  <a:pt x="165" y="184"/>
                </a:lnTo>
                <a:lnTo>
                  <a:pt x="175" y="192"/>
                </a:lnTo>
                <a:lnTo>
                  <a:pt x="186" y="200"/>
                </a:lnTo>
                <a:lnTo>
                  <a:pt x="199" y="208"/>
                </a:lnTo>
                <a:lnTo>
                  <a:pt x="209" y="213"/>
                </a:lnTo>
                <a:lnTo>
                  <a:pt x="223" y="218"/>
                </a:lnTo>
                <a:lnTo>
                  <a:pt x="249" y="229"/>
                </a:lnTo>
                <a:lnTo>
                  <a:pt x="278" y="239"/>
                </a:lnTo>
                <a:lnTo>
                  <a:pt x="306" y="247"/>
                </a:lnTo>
                <a:lnTo>
                  <a:pt x="333" y="255"/>
                </a:lnTo>
                <a:lnTo>
                  <a:pt x="361" y="260"/>
                </a:lnTo>
                <a:lnTo>
                  <a:pt x="390" y="265"/>
                </a:lnTo>
                <a:lnTo>
                  <a:pt x="419" y="270"/>
                </a:lnTo>
                <a:lnTo>
                  <a:pt x="448" y="276"/>
                </a:lnTo>
                <a:lnTo>
                  <a:pt x="453" y="276"/>
                </a:lnTo>
                <a:lnTo>
                  <a:pt x="458" y="276"/>
                </a:lnTo>
                <a:lnTo>
                  <a:pt x="464" y="276"/>
                </a:lnTo>
                <a:lnTo>
                  <a:pt x="469" y="276"/>
                </a:lnTo>
                <a:lnTo>
                  <a:pt x="474" y="273"/>
                </a:lnTo>
                <a:lnTo>
                  <a:pt x="479" y="273"/>
                </a:lnTo>
                <a:lnTo>
                  <a:pt x="482" y="273"/>
                </a:lnTo>
                <a:lnTo>
                  <a:pt x="487" y="276"/>
                </a:lnTo>
                <a:lnTo>
                  <a:pt x="498" y="276"/>
                </a:lnTo>
                <a:lnTo>
                  <a:pt x="508" y="278"/>
                </a:lnTo>
                <a:lnTo>
                  <a:pt x="519" y="284"/>
                </a:lnTo>
                <a:lnTo>
                  <a:pt x="529" y="286"/>
                </a:lnTo>
                <a:lnTo>
                  <a:pt x="542" y="291"/>
                </a:lnTo>
                <a:lnTo>
                  <a:pt x="553" y="297"/>
                </a:lnTo>
                <a:lnTo>
                  <a:pt x="566" y="302"/>
                </a:lnTo>
                <a:lnTo>
                  <a:pt x="574" y="307"/>
                </a:lnTo>
                <a:lnTo>
                  <a:pt x="571" y="312"/>
                </a:lnTo>
                <a:lnTo>
                  <a:pt x="569" y="315"/>
                </a:lnTo>
                <a:lnTo>
                  <a:pt x="563" y="320"/>
                </a:lnTo>
                <a:lnTo>
                  <a:pt x="561" y="326"/>
                </a:lnTo>
                <a:lnTo>
                  <a:pt x="558" y="328"/>
                </a:lnTo>
                <a:lnTo>
                  <a:pt x="558" y="333"/>
                </a:lnTo>
                <a:lnTo>
                  <a:pt x="558" y="336"/>
                </a:lnTo>
                <a:lnTo>
                  <a:pt x="558" y="339"/>
                </a:lnTo>
                <a:lnTo>
                  <a:pt x="563" y="347"/>
                </a:lnTo>
                <a:lnTo>
                  <a:pt x="569" y="354"/>
                </a:lnTo>
                <a:lnTo>
                  <a:pt x="576" y="360"/>
                </a:lnTo>
                <a:lnTo>
                  <a:pt x="582" y="365"/>
                </a:lnTo>
                <a:lnTo>
                  <a:pt x="600" y="373"/>
                </a:lnTo>
                <a:lnTo>
                  <a:pt x="618" y="378"/>
                </a:lnTo>
                <a:lnTo>
                  <a:pt x="637" y="378"/>
                </a:lnTo>
                <a:lnTo>
                  <a:pt x="655" y="381"/>
                </a:lnTo>
                <a:lnTo>
                  <a:pt x="673" y="381"/>
                </a:lnTo>
                <a:lnTo>
                  <a:pt x="692" y="381"/>
                </a:lnTo>
                <a:lnTo>
                  <a:pt x="721" y="378"/>
                </a:lnTo>
                <a:lnTo>
                  <a:pt x="749" y="378"/>
                </a:lnTo>
                <a:lnTo>
                  <a:pt x="778" y="375"/>
                </a:lnTo>
                <a:lnTo>
                  <a:pt x="807" y="370"/>
                </a:lnTo>
                <a:lnTo>
                  <a:pt x="833" y="367"/>
                </a:lnTo>
                <a:lnTo>
                  <a:pt x="862" y="362"/>
                </a:lnTo>
                <a:lnTo>
                  <a:pt x="891" y="357"/>
                </a:lnTo>
                <a:lnTo>
                  <a:pt x="920" y="352"/>
                </a:lnTo>
                <a:lnTo>
                  <a:pt x="928" y="352"/>
                </a:lnTo>
                <a:lnTo>
                  <a:pt x="936" y="352"/>
                </a:lnTo>
                <a:lnTo>
                  <a:pt x="946" y="352"/>
                </a:lnTo>
                <a:lnTo>
                  <a:pt x="957" y="352"/>
                </a:lnTo>
                <a:lnTo>
                  <a:pt x="964" y="352"/>
                </a:lnTo>
                <a:lnTo>
                  <a:pt x="972" y="354"/>
                </a:lnTo>
                <a:lnTo>
                  <a:pt x="978" y="357"/>
                </a:lnTo>
                <a:lnTo>
                  <a:pt x="980" y="360"/>
                </a:lnTo>
                <a:lnTo>
                  <a:pt x="980" y="362"/>
                </a:lnTo>
                <a:lnTo>
                  <a:pt x="980" y="365"/>
                </a:lnTo>
                <a:lnTo>
                  <a:pt x="980" y="367"/>
                </a:lnTo>
                <a:lnTo>
                  <a:pt x="980" y="370"/>
                </a:lnTo>
                <a:lnTo>
                  <a:pt x="983" y="373"/>
                </a:lnTo>
                <a:lnTo>
                  <a:pt x="983" y="375"/>
                </a:lnTo>
                <a:lnTo>
                  <a:pt x="985" y="378"/>
                </a:lnTo>
                <a:lnTo>
                  <a:pt x="1001" y="386"/>
                </a:lnTo>
                <a:lnTo>
                  <a:pt x="1022" y="394"/>
                </a:lnTo>
                <a:lnTo>
                  <a:pt x="1043" y="399"/>
                </a:lnTo>
                <a:lnTo>
                  <a:pt x="1067" y="399"/>
                </a:lnTo>
                <a:lnTo>
                  <a:pt x="1088" y="402"/>
                </a:lnTo>
                <a:lnTo>
                  <a:pt x="1111" y="402"/>
                </a:lnTo>
                <a:lnTo>
                  <a:pt x="1132" y="402"/>
                </a:lnTo>
                <a:lnTo>
                  <a:pt x="1153" y="404"/>
                </a:lnTo>
                <a:lnTo>
                  <a:pt x="1158" y="404"/>
                </a:lnTo>
                <a:lnTo>
                  <a:pt x="1164" y="404"/>
                </a:lnTo>
                <a:lnTo>
                  <a:pt x="1169" y="407"/>
                </a:lnTo>
                <a:lnTo>
                  <a:pt x="1174" y="407"/>
                </a:lnTo>
                <a:lnTo>
                  <a:pt x="1182" y="407"/>
                </a:lnTo>
                <a:lnTo>
                  <a:pt x="1187" y="404"/>
                </a:lnTo>
                <a:lnTo>
                  <a:pt x="1193" y="404"/>
                </a:lnTo>
                <a:lnTo>
                  <a:pt x="1198" y="404"/>
                </a:lnTo>
                <a:lnTo>
                  <a:pt x="1242" y="402"/>
                </a:lnTo>
                <a:lnTo>
                  <a:pt x="1290" y="399"/>
                </a:lnTo>
                <a:lnTo>
                  <a:pt x="1337" y="402"/>
                </a:lnTo>
                <a:lnTo>
                  <a:pt x="1384" y="407"/>
                </a:lnTo>
                <a:lnTo>
                  <a:pt x="1431" y="415"/>
                </a:lnTo>
                <a:lnTo>
                  <a:pt x="1476" y="425"/>
                </a:lnTo>
                <a:lnTo>
                  <a:pt x="1523" y="436"/>
                </a:lnTo>
                <a:lnTo>
                  <a:pt x="1565" y="449"/>
                </a:lnTo>
                <a:lnTo>
                  <a:pt x="1588" y="454"/>
                </a:lnTo>
                <a:lnTo>
                  <a:pt x="1612" y="457"/>
                </a:lnTo>
                <a:lnTo>
                  <a:pt x="1638" y="457"/>
                </a:lnTo>
                <a:lnTo>
                  <a:pt x="1662" y="459"/>
                </a:lnTo>
                <a:lnTo>
                  <a:pt x="1688" y="462"/>
                </a:lnTo>
                <a:lnTo>
                  <a:pt x="1712" y="465"/>
                </a:lnTo>
                <a:lnTo>
                  <a:pt x="1735" y="475"/>
                </a:lnTo>
                <a:lnTo>
                  <a:pt x="1756" y="488"/>
                </a:lnTo>
                <a:lnTo>
                  <a:pt x="1764" y="493"/>
                </a:lnTo>
                <a:lnTo>
                  <a:pt x="1775" y="501"/>
                </a:lnTo>
                <a:lnTo>
                  <a:pt x="1785" y="504"/>
                </a:lnTo>
                <a:lnTo>
                  <a:pt x="1796" y="509"/>
                </a:lnTo>
                <a:lnTo>
                  <a:pt x="1806" y="514"/>
                </a:lnTo>
                <a:lnTo>
                  <a:pt x="1816" y="520"/>
                </a:lnTo>
                <a:lnTo>
                  <a:pt x="1827" y="525"/>
                </a:lnTo>
                <a:lnTo>
                  <a:pt x="1835" y="533"/>
                </a:lnTo>
                <a:lnTo>
                  <a:pt x="1848" y="543"/>
                </a:lnTo>
                <a:lnTo>
                  <a:pt x="1864" y="551"/>
                </a:lnTo>
                <a:lnTo>
                  <a:pt x="1879" y="556"/>
                </a:lnTo>
                <a:lnTo>
                  <a:pt x="1895" y="562"/>
                </a:lnTo>
                <a:lnTo>
                  <a:pt x="1911" y="567"/>
                </a:lnTo>
                <a:lnTo>
                  <a:pt x="1927" y="572"/>
                </a:lnTo>
                <a:lnTo>
                  <a:pt x="1942" y="577"/>
                </a:lnTo>
                <a:lnTo>
                  <a:pt x="1958" y="580"/>
                </a:lnTo>
                <a:lnTo>
                  <a:pt x="1997" y="590"/>
                </a:lnTo>
                <a:lnTo>
                  <a:pt x="2037" y="601"/>
                </a:lnTo>
                <a:lnTo>
                  <a:pt x="2076" y="609"/>
                </a:lnTo>
                <a:lnTo>
                  <a:pt x="2115" y="619"/>
                </a:lnTo>
                <a:lnTo>
                  <a:pt x="2155" y="627"/>
                </a:lnTo>
                <a:lnTo>
                  <a:pt x="2194" y="635"/>
                </a:lnTo>
                <a:lnTo>
                  <a:pt x="2233" y="640"/>
                </a:lnTo>
                <a:lnTo>
                  <a:pt x="2275" y="643"/>
                </a:lnTo>
                <a:lnTo>
                  <a:pt x="2291" y="645"/>
                </a:lnTo>
                <a:lnTo>
                  <a:pt x="2309" y="648"/>
                </a:lnTo>
                <a:lnTo>
                  <a:pt x="2328" y="648"/>
                </a:lnTo>
                <a:lnTo>
                  <a:pt x="2346" y="651"/>
                </a:lnTo>
                <a:lnTo>
                  <a:pt x="2362" y="651"/>
                </a:lnTo>
                <a:lnTo>
                  <a:pt x="2380" y="651"/>
                </a:lnTo>
                <a:lnTo>
                  <a:pt x="2399" y="651"/>
                </a:lnTo>
                <a:lnTo>
                  <a:pt x="2414" y="648"/>
                </a:lnTo>
                <a:lnTo>
                  <a:pt x="2433" y="645"/>
                </a:lnTo>
                <a:lnTo>
                  <a:pt x="2451" y="643"/>
                </a:lnTo>
                <a:lnTo>
                  <a:pt x="2467" y="640"/>
                </a:lnTo>
                <a:lnTo>
                  <a:pt x="2485" y="638"/>
                </a:lnTo>
                <a:lnTo>
                  <a:pt x="2501" y="635"/>
                </a:lnTo>
                <a:lnTo>
                  <a:pt x="2519" y="632"/>
                </a:lnTo>
                <a:lnTo>
                  <a:pt x="2537" y="630"/>
                </a:lnTo>
                <a:lnTo>
                  <a:pt x="2553" y="624"/>
                </a:lnTo>
                <a:lnTo>
                  <a:pt x="2624" y="617"/>
                </a:lnTo>
                <a:lnTo>
                  <a:pt x="2695" y="614"/>
                </a:lnTo>
                <a:lnTo>
                  <a:pt x="2768" y="617"/>
                </a:lnTo>
                <a:lnTo>
                  <a:pt x="2839" y="619"/>
                </a:lnTo>
                <a:lnTo>
                  <a:pt x="2912" y="624"/>
                </a:lnTo>
                <a:lnTo>
                  <a:pt x="2983" y="630"/>
                </a:lnTo>
                <a:lnTo>
                  <a:pt x="3054" y="635"/>
                </a:lnTo>
                <a:lnTo>
                  <a:pt x="3125" y="638"/>
                </a:lnTo>
                <a:lnTo>
                  <a:pt x="3140" y="638"/>
                </a:lnTo>
                <a:lnTo>
                  <a:pt x="3154" y="638"/>
                </a:lnTo>
                <a:lnTo>
                  <a:pt x="3167" y="640"/>
                </a:lnTo>
                <a:lnTo>
                  <a:pt x="3180" y="640"/>
                </a:lnTo>
                <a:lnTo>
                  <a:pt x="3193" y="640"/>
                </a:lnTo>
                <a:lnTo>
                  <a:pt x="3209" y="640"/>
                </a:lnTo>
                <a:lnTo>
                  <a:pt x="3222" y="640"/>
                </a:lnTo>
                <a:lnTo>
                  <a:pt x="3235" y="640"/>
                </a:lnTo>
                <a:lnTo>
                  <a:pt x="3243" y="640"/>
                </a:lnTo>
                <a:lnTo>
                  <a:pt x="3248" y="640"/>
                </a:lnTo>
                <a:lnTo>
                  <a:pt x="3253" y="640"/>
                </a:lnTo>
                <a:lnTo>
                  <a:pt x="3258" y="640"/>
                </a:lnTo>
                <a:lnTo>
                  <a:pt x="3266" y="638"/>
                </a:lnTo>
                <a:lnTo>
                  <a:pt x="3272" y="640"/>
                </a:lnTo>
                <a:lnTo>
                  <a:pt x="3277" y="640"/>
                </a:lnTo>
                <a:lnTo>
                  <a:pt x="3285" y="640"/>
                </a:lnTo>
                <a:lnTo>
                  <a:pt x="3311" y="640"/>
                </a:lnTo>
                <a:lnTo>
                  <a:pt x="3337" y="640"/>
                </a:lnTo>
                <a:lnTo>
                  <a:pt x="3363" y="638"/>
                </a:lnTo>
                <a:lnTo>
                  <a:pt x="3389" y="635"/>
                </a:lnTo>
                <a:lnTo>
                  <a:pt x="3416" y="635"/>
                </a:lnTo>
                <a:lnTo>
                  <a:pt x="3442" y="635"/>
                </a:lnTo>
                <a:lnTo>
                  <a:pt x="3468" y="635"/>
                </a:lnTo>
                <a:lnTo>
                  <a:pt x="3497" y="640"/>
                </a:lnTo>
                <a:lnTo>
                  <a:pt x="3510" y="643"/>
                </a:lnTo>
                <a:lnTo>
                  <a:pt x="3523" y="643"/>
                </a:lnTo>
                <a:lnTo>
                  <a:pt x="3534" y="645"/>
                </a:lnTo>
                <a:lnTo>
                  <a:pt x="3547" y="645"/>
                </a:lnTo>
                <a:lnTo>
                  <a:pt x="3560" y="648"/>
                </a:lnTo>
                <a:lnTo>
                  <a:pt x="3570" y="648"/>
                </a:lnTo>
                <a:lnTo>
                  <a:pt x="3584" y="651"/>
                </a:lnTo>
                <a:lnTo>
                  <a:pt x="3597" y="653"/>
                </a:lnTo>
                <a:lnTo>
                  <a:pt x="3615" y="656"/>
                </a:lnTo>
                <a:lnTo>
                  <a:pt x="3633" y="659"/>
                </a:lnTo>
                <a:lnTo>
                  <a:pt x="3654" y="661"/>
                </a:lnTo>
                <a:lnTo>
                  <a:pt x="3673" y="661"/>
                </a:lnTo>
                <a:lnTo>
                  <a:pt x="3691" y="664"/>
                </a:lnTo>
                <a:lnTo>
                  <a:pt x="3709" y="666"/>
                </a:lnTo>
                <a:lnTo>
                  <a:pt x="3728" y="672"/>
                </a:lnTo>
                <a:lnTo>
                  <a:pt x="3746" y="677"/>
                </a:lnTo>
                <a:lnTo>
                  <a:pt x="3749" y="680"/>
                </a:lnTo>
                <a:lnTo>
                  <a:pt x="3757" y="682"/>
                </a:lnTo>
                <a:lnTo>
                  <a:pt x="3764" y="685"/>
                </a:lnTo>
                <a:lnTo>
                  <a:pt x="3772" y="690"/>
                </a:lnTo>
                <a:lnTo>
                  <a:pt x="3780" y="693"/>
                </a:lnTo>
                <a:lnTo>
                  <a:pt x="3788" y="693"/>
                </a:lnTo>
                <a:lnTo>
                  <a:pt x="3793" y="690"/>
                </a:lnTo>
                <a:lnTo>
                  <a:pt x="3796" y="685"/>
                </a:lnTo>
                <a:lnTo>
                  <a:pt x="3796" y="682"/>
                </a:lnTo>
                <a:lnTo>
                  <a:pt x="3796" y="680"/>
                </a:lnTo>
                <a:lnTo>
                  <a:pt x="3793" y="677"/>
                </a:lnTo>
                <a:lnTo>
                  <a:pt x="3791" y="677"/>
                </a:lnTo>
                <a:lnTo>
                  <a:pt x="3791" y="674"/>
                </a:lnTo>
                <a:lnTo>
                  <a:pt x="3788" y="674"/>
                </a:lnTo>
                <a:lnTo>
                  <a:pt x="3783" y="674"/>
                </a:lnTo>
                <a:lnTo>
                  <a:pt x="3780" y="672"/>
                </a:lnTo>
                <a:lnTo>
                  <a:pt x="3775" y="669"/>
                </a:lnTo>
                <a:lnTo>
                  <a:pt x="3770" y="669"/>
                </a:lnTo>
                <a:lnTo>
                  <a:pt x="3767" y="666"/>
                </a:lnTo>
                <a:lnTo>
                  <a:pt x="3762" y="664"/>
                </a:lnTo>
                <a:lnTo>
                  <a:pt x="3757" y="664"/>
                </a:lnTo>
                <a:lnTo>
                  <a:pt x="3751" y="661"/>
                </a:lnTo>
                <a:lnTo>
                  <a:pt x="3736" y="656"/>
                </a:lnTo>
                <a:lnTo>
                  <a:pt x="3717" y="651"/>
                </a:lnTo>
                <a:lnTo>
                  <a:pt x="3696" y="648"/>
                </a:lnTo>
                <a:lnTo>
                  <a:pt x="3678" y="645"/>
                </a:lnTo>
                <a:lnTo>
                  <a:pt x="3660" y="643"/>
                </a:lnTo>
                <a:lnTo>
                  <a:pt x="3639" y="643"/>
                </a:lnTo>
                <a:lnTo>
                  <a:pt x="3620" y="640"/>
                </a:lnTo>
                <a:lnTo>
                  <a:pt x="3602" y="638"/>
                </a:lnTo>
                <a:lnTo>
                  <a:pt x="3589" y="632"/>
                </a:lnTo>
                <a:lnTo>
                  <a:pt x="3576" y="632"/>
                </a:lnTo>
                <a:lnTo>
                  <a:pt x="3563" y="630"/>
                </a:lnTo>
                <a:lnTo>
                  <a:pt x="3549" y="630"/>
                </a:lnTo>
                <a:lnTo>
                  <a:pt x="3539" y="627"/>
                </a:lnTo>
                <a:lnTo>
                  <a:pt x="3526" y="627"/>
                </a:lnTo>
                <a:lnTo>
                  <a:pt x="3513" y="624"/>
                </a:lnTo>
                <a:lnTo>
                  <a:pt x="3500" y="622"/>
                </a:lnTo>
                <a:lnTo>
                  <a:pt x="3473" y="619"/>
                </a:lnTo>
                <a:lnTo>
                  <a:pt x="3445" y="617"/>
                </a:lnTo>
                <a:lnTo>
                  <a:pt x="3418" y="617"/>
                </a:lnTo>
                <a:lnTo>
                  <a:pt x="3392" y="619"/>
                </a:lnTo>
                <a:lnTo>
                  <a:pt x="3369" y="622"/>
                </a:lnTo>
                <a:lnTo>
                  <a:pt x="3342" y="622"/>
                </a:lnTo>
                <a:lnTo>
                  <a:pt x="3316" y="624"/>
                </a:lnTo>
                <a:lnTo>
                  <a:pt x="3287" y="622"/>
                </a:lnTo>
                <a:lnTo>
                  <a:pt x="3282" y="622"/>
                </a:lnTo>
                <a:lnTo>
                  <a:pt x="3274" y="622"/>
                </a:lnTo>
                <a:lnTo>
                  <a:pt x="3266" y="622"/>
                </a:lnTo>
                <a:lnTo>
                  <a:pt x="3261" y="622"/>
                </a:lnTo>
                <a:lnTo>
                  <a:pt x="3253" y="622"/>
                </a:lnTo>
                <a:lnTo>
                  <a:pt x="3245" y="622"/>
                </a:lnTo>
                <a:lnTo>
                  <a:pt x="3240" y="622"/>
                </a:lnTo>
                <a:lnTo>
                  <a:pt x="3232" y="622"/>
                </a:lnTo>
                <a:lnTo>
                  <a:pt x="3219" y="624"/>
                </a:lnTo>
                <a:lnTo>
                  <a:pt x="3206" y="624"/>
                </a:lnTo>
                <a:lnTo>
                  <a:pt x="3193" y="624"/>
                </a:lnTo>
                <a:lnTo>
                  <a:pt x="3180" y="622"/>
                </a:lnTo>
                <a:lnTo>
                  <a:pt x="3167" y="622"/>
                </a:lnTo>
                <a:lnTo>
                  <a:pt x="3154" y="622"/>
                </a:lnTo>
                <a:lnTo>
                  <a:pt x="3140" y="619"/>
                </a:lnTo>
                <a:lnTo>
                  <a:pt x="3125" y="619"/>
                </a:lnTo>
                <a:lnTo>
                  <a:pt x="3054" y="617"/>
                </a:lnTo>
                <a:lnTo>
                  <a:pt x="2983" y="614"/>
                </a:lnTo>
                <a:lnTo>
                  <a:pt x="2910" y="609"/>
                </a:lnTo>
                <a:lnTo>
                  <a:pt x="2836" y="603"/>
                </a:lnTo>
                <a:lnTo>
                  <a:pt x="2766" y="598"/>
                </a:lnTo>
                <a:lnTo>
                  <a:pt x="2692" y="598"/>
                </a:lnTo>
                <a:lnTo>
                  <a:pt x="2621" y="601"/>
                </a:lnTo>
                <a:lnTo>
                  <a:pt x="2551" y="609"/>
                </a:lnTo>
                <a:lnTo>
                  <a:pt x="2532" y="611"/>
                </a:lnTo>
                <a:lnTo>
                  <a:pt x="2516" y="614"/>
                </a:lnTo>
                <a:lnTo>
                  <a:pt x="2498" y="617"/>
                </a:lnTo>
                <a:lnTo>
                  <a:pt x="2480" y="619"/>
                </a:lnTo>
                <a:lnTo>
                  <a:pt x="2464" y="622"/>
                </a:lnTo>
                <a:lnTo>
                  <a:pt x="2446" y="624"/>
                </a:lnTo>
                <a:lnTo>
                  <a:pt x="2427" y="627"/>
                </a:lnTo>
                <a:lnTo>
                  <a:pt x="2412" y="630"/>
                </a:lnTo>
                <a:lnTo>
                  <a:pt x="2393" y="632"/>
                </a:lnTo>
                <a:lnTo>
                  <a:pt x="2378" y="632"/>
                </a:lnTo>
                <a:lnTo>
                  <a:pt x="2359" y="632"/>
                </a:lnTo>
                <a:lnTo>
                  <a:pt x="2343" y="632"/>
                </a:lnTo>
                <a:lnTo>
                  <a:pt x="2325" y="630"/>
                </a:lnTo>
                <a:lnTo>
                  <a:pt x="2307" y="630"/>
                </a:lnTo>
                <a:lnTo>
                  <a:pt x="2291" y="627"/>
                </a:lnTo>
                <a:lnTo>
                  <a:pt x="2273" y="627"/>
                </a:lnTo>
                <a:lnTo>
                  <a:pt x="2254" y="624"/>
                </a:lnTo>
                <a:lnTo>
                  <a:pt x="2239" y="622"/>
                </a:lnTo>
                <a:lnTo>
                  <a:pt x="2220" y="619"/>
                </a:lnTo>
                <a:lnTo>
                  <a:pt x="2202" y="617"/>
                </a:lnTo>
                <a:lnTo>
                  <a:pt x="2186" y="614"/>
                </a:lnTo>
                <a:lnTo>
                  <a:pt x="2168" y="609"/>
                </a:lnTo>
                <a:lnTo>
                  <a:pt x="2149" y="606"/>
                </a:lnTo>
                <a:lnTo>
                  <a:pt x="2134" y="601"/>
                </a:lnTo>
                <a:lnTo>
                  <a:pt x="2100" y="596"/>
                </a:lnTo>
                <a:lnTo>
                  <a:pt x="2068" y="590"/>
                </a:lnTo>
                <a:lnTo>
                  <a:pt x="2037" y="583"/>
                </a:lnTo>
                <a:lnTo>
                  <a:pt x="2003" y="575"/>
                </a:lnTo>
                <a:lnTo>
                  <a:pt x="1971" y="564"/>
                </a:lnTo>
                <a:lnTo>
                  <a:pt x="1940" y="556"/>
                </a:lnTo>
                <a:lnTo>
                  <a:pt x="1908" y="546"/>
                </a:lnTo>
                <a:lnTo>
                  <a:pt x="1877" y="538"/>
                </a:lnTo>
                <a:lnTo>
                  <a:pt x="1869" y="533"/>
                </a:lnTo>
                <a:lnTo>
                  <a:pt x="1861" y="530"/>
                </a:lnTo>
                <a:lnTo>
                  <a:pt x="1853" y="525"/>
                </a:lnTo>
                <a:lnTo>
                  <a:pt x="1848" y="520"/>
                </a:lnTo>
                <a:lnTo>
                  <a:pt x="1843" y="514"/>
                </a:lnTo>
                <a:lnTo>
                  <a:pt x="1835" y="509"/>
                </a:lnTo>
                <a:lnTo>
                  <a:pt x="1830" y="506"/>
                </a:lnTo>
                <a:lnTo>
                  <a:pt x="1822" y="501"/>
                </a:lnTo>
                <a:lnTo>
                  <a:pt x="1816" y="499"/>
                </a:lnTo>
                <a:lnTo>
                  <a:pt x="1809" y="496"/>
                </a:lnTo>
                <a:lnTo>
                  <a:pt x="1801" y="493"/>
                </a:lnTo>
                <a:lnTo>
                  <a:pt x="1796" y="491"/>
                </a:lnTo>
                <a:lnTo>
                  <a:pt x="1788" y="488"/>
                </a:lnTo>
                <a:lnTo>
                  <a:pt x="1782" y="483"/>
                </a:lnTo>
                <a:lnTo>
                  <a:pt x="1775" y="480"/>
                </a:lnTo>
                <a:lnTo>
                  <a:pt x="1769" y="478"/>
                </a:lnTo>
                <a:lnTo>
                  <a:pt x="1751" y="465"/>
                </a:lnTo>
                <a:lnTo>
                  <a:pt x="1733" y="454"/>
                </a:lnTo>
                <a:lnTo>
                  <a:pt x="1712" y="449"/>
                </a:lnTo>
                <a:lnTo>
                  <a:pt x="1693" y="444"/>
                </a:lnTo>
                <a:lnTo>
                  <a:pt x="1672" y="441"/>
                </a:lnTo>
                <a:lnTo>
                  <a:pt x="1651" y="441"/>
                </a:lnTo>
                <a:lnTo>
                  <a:pt x="1630" y="438"/>
                </a:lnTo>
                <a:lnTo>
                  <a:pt x="1609" y="438"/>
                </a:lnTo>
                <a:lnTo>
                  <a:pt x="1596" y="438"/>
                </a:lnTo>
                <a:lnTo>
                  <a:pt x="1583" y="436"/>
                </a:lnTo>
                <a:lnTo>
                  <a:pt x="1567" y="433"/>
                </a:lnTo>
                <a:lnTo>
                  <a:pt x="1554" y="428"/>
                </a:lnTo>
                <a:lnTo>
                  <a:pt x="1541" y="425"/>
                </a:lnTo>
                <a:lnTo>
                  <a:pt x="1528" y="420"/>
                </a:lnTo>
                <a:lnTo>
                  <a:pt x="1515" y="417"/>
                </a:lnTo>
                <a:lnTo>
                  <a:pt x="1502" y="415"/>
                </a:lnTo>
                <a:lnTo>
                  <a:pt x="1463" y="404"/>
                </a:lnTo>
                <a:lnTo>
                  <a:pt x="1426" y="396"/>
                </a:lnTo>
                <a:lnTo>
                  <a:pt x="1387" y="391"/>
                </a:lnTo>
                <a:lnTo>
                  <a:pt x="1347" y="386"/>
                </a:lnTo>
                <a:lnTo>
                  <a:pt x="1311" y="383"/>
                </a:lnTo>
                <a:lnTo>
                  <a:pt x="1271" y="383"/>
                </a:lnTo>
                <a:lnTo>
                  <a:pt x="1232" y="383"/>
                </a:lnTo>
                <a:lnTo>
                  <a:pt x="1193" y="386"/>
                </a:lnTo>
                <a:lnTo>
                  <a:pt x="1190" y="388"/>
                </a:lnTo>
                <a:lnTo>
                  <a:pt x="1185" y="388"/>
                </a:lnTo>
                <a:lnTo>
                  <a:pt x="1179" y="388"/>
                </a:lnTo>
                <a:lnTo>
                  <a:pt x="1174" y="388"/>
                </a:lnTo>
                <a:lnTo>
                  <a:pt x="1169" y="388"/>
                </a:lnTo>
                <a:lnTo>
                  <a:pt x="1164" y="388"/>
                </a:lnTo>
                <a:lnTo>
                  <a:pt x="1161" y="388"/>
                </a:lnTo>
                <a:lnTo>
                  <a:pt x="1156" y="386"/>
                </a:lnTo>
                <a:lnTo>
                  <a:pt x="1135" y="386"/>
                </a:lnTo>
                <a:lnTo>
                  <a:pt x="1114" y="383"/>
                </a:lnTo>
                <a:lnTo>
                  <a:pt x="1096" y="383"/>
                </a:lnTo>
                <a:lnTo>
                  <a:pt x="1075" y="383"/>
                </a:lnTo>
                <a:lnTo>
                  <a:pt x="1056" y="381"/>
                </a:lnTo>
                <a:lnTo>
                  <a:pt x="1038" y="378"/>
                </a:lnTo>
                <a:lnTo>
                  <a:pt x="1017" y="373"/>
                </a:lnTo>
                <a:lnTo>
                  <a:pt x="999" y="365"/>
                </a:lnTo>
                <a:lnTo>
                  <a:pt x="996" y="354"/>
                </a:lnTo>
                <a:lnTo>
                  <a:pt x="991" y="347"/>
                </a:lnTo>
                <a:lnTo>
                  <a:pt x="983" y="341"/>
                </a:lnTo>
                <a:lnTo>
                  <a:pt x="972" y="336"/>
                </a:lnTo>
                <a:lnTo>
                  <a:pt x="949" y="333"/>
                </a:lnTo>
                <a:lnTo>
                  <a:pt x="923" y="333"/>
                </a:lnTo>
                <a:lnTo>
                  <a:pt x="894" y="336"/>
                </a:lnTo>
                <a:lnTo>
                  <a:pt x="867" y="341"/>
                </a:lnTo>
                <a:lnTo>
                  <a:pt x="844" y="347"/>
                </a:lnTo>
                <a:lnTo>
                  <a:pt x="826" y="352"/>
                </a:lnTo>
                <a:lnTo>
                  <a:pt x="810" y="354"/>
                </a:lnTo>
                <a:lnTo>
                  <a:pt x="791" y="357"/>
                </a:lnTo>
                <a:lnTo>
                  <a:pt x="776" y="357"/>
                </a:lnTo>
                <a:lnTo>
                  <a:pt x="760" y="360"/>
                </a:lnTo>
                <a:lnTo>
                  <a:pt x="742" y="360"/>
                </a:lnTo>
                <a:lnTo>
                  <a:pt x="726" y="362"/>
                </a:lnTo>
                <a:lnTo>
                  <a:pt x="710" y="362"/>
                </a:lnTo>
                <a:lnTo>
                  <a:pt x="692" y="362"/>
                </a:lnTo>
                <a:lnTo>
                  <a:pt x="676" y="362"/>
                </a:lnTo>
                <a:lnTo>
                  <a:pt x="660" y="362"/>
                </a:lnTo>
                <a:lnTo>
                  <a:pt x="645" y="362"/>
                </a:lnTo>
                <a:lnTo>
                  <a:pt x="629" y="362"/>
                </a:lnTo>
                <a:lnTo>
                  <a:pt x="616" y="360"/>
                </a:lnTo>
                <a:lnTo>
                  <a:pt x="603" y="354"/>
                </a:lnTo>
                <a:lnTo>
                  <a:pt x="590" y="347"/>
                </a:lnTo>
                <a:lnTo>
                  <a:pt x="576" y="333"/>
                </a:lnTo>
                <a:lnTo>
                  <a:pt x="579" y="331"/>
                </a:lnTo>
                <a:lnTo>
                  <a:pt x="579" y="328"/>
                </a:lnTo>
                <a:lnTo>
                  <a:pt x="582" y="326"/>
                </a:lnTo>
                <a:lnTo>
                  <a:pt x="584" y="323"/>
                </a:lnTo>
                <a:lnTo>
                  <a:pt x="587" y="320"/>
                </a:lnTo>
                <a:lnTo>
                  <a:pt x="590" y="318"/>
                </a:lnTo>
                <a:lnTo>
                  <a:pt x="592" y="315"/>
                </a:lnTo>
                <a:lnTo>
                  <a:pt x="595" y="310"/>
                </a:lnTo>
                <a:lnTo>
                  <a:pt x="595" y="305"/>
                </a:lnTo>
                <a:lnTo>
                  <a:pt x="592" y="302"/>
                </a:lnTo>
                <a:lnTo>
                  <a:pt x="587" y="297"/>
                </a:lnTo>
                <a:lnTo>
                  <a:pt x="574" y="286"/>
                </a:lnTo>
                <a:lnTo>
                  <a:pt x="553" y="278"/>
                </a:lnTo>
                <a:lnTo>
                  <a:pt x="534" y="270"/>
                </a:lnTo>
                <a:lnTo>
                  <a:pt x="514" y="263"/>
                </a:lnTo>
                <a:lnTo>
                  <a:pt x="498" y="260"/>
                </a:lnTo>
                <a:lnTo>
                  <a:pt x="490" y="257"/>
                </a:lnTo>
                <a:lnTo>
                  <a:pt x="485" y="257"/>
                </a:lnTo>
                <a:lnTo>
                  <a:pt x="479" y="257"/>
                </a:lnTo>
                <a:lnTo>
                  <a:pt x="474" y="257"/>
                </a:lnTo>
                <a:lnTo>
                  <a:pt x="469" y="257"/>
                </a:lnTo>
                <a:lnTo>
                  <a:pt x="464" y="257"/>
                </a:lnTo>
                <a:lnTo>
                  <a:pt x="458" y="257"/>
                </a:lnTo>
                <a:lnTo>
                  <a:pt x="453" y="257"/>
                </a:lnTo>
                <a:lnTo>
                  <a:pt x="448" y="257"/>
                </a:lnTo>
                <a:lnTo>
                  <a:pt x="419" y="252"/>
                </a:lnTo>
                <a:lnTo>
                  <a:pt x="393" y="250"/>
                </a:lnTo>
                <a:lnTo>
                  <a:pt x="364" y="242"/>
                </a:lnTo>
                <a:lnTo>
                  <a:pt x="338" y="236"/>
                </a:lnTo>
                <a:lnTo>
                  <a:pt x="309" y="229"/>
                </a:lnTo>
                <a:lnTo>
                  <a:pt x="283" y="221"/>
                </a:lnTo>
                <a:lnTo>
                  <a:pt x="257" y="213"/>
                </a:lnTo>
                <a:lnTo>
                  <a:pt x="230" y="202"/>
                </a:lnTo>
                <a:lnTo>
                  <a:pt x="217" y="197"/>
                </a:lnTo>
                <a:lnTo>
                  <a:pt x="207" y="189"/>
                </a:lnTo>
                <a:lnTo>
                  <a:pt x="194" y="184"/>
                </a:lnTo>
                <a:lnTo>
                  <a:pt x="183" y="176"/>
                </a:lnTo>
                <a:lnTo>
                  <a:pt x="173" y="168"/>
                </a:lnTo>
                <a:lnTo>
                  <a:pt x="162" y="160"/>
                </a:lnTo>
                <a:lnTo>
                  <a:pt x="152" y="155"/>
                </a:lnTo>
                <a:lnTo>
                  <a:pt x="139" y="147"/>
                </a:lnTo>
                <a:lnTo>
                  <a:pt x="136" y="145"/>
                </a:lnTo>
                <a:lnTo>
                  <a:pt x="133" y="145"/>
                </a:lnTo>
                <a:lnTo>
                  <a:pt x="128" y="142"/>
                </a:lnTo>
                <a:lnTo>
                  <a:pt x="126" y="139"/>
                </a:lnTo>
                <a:lnTo>
                  <a:pt x="123" y="139"/>
                </a:lnTo>
                <a:lnTo>
                  <a:pt x="118" y="137"/>
                </a:lnTo>
                <a:lnTo>
                  <a:pt x="115" y="134"/>
                </a:lnTo>
                <a:lnTo>
                  <a:pt x="112" y="134"/>
                </a:lnTo>
                <a:lnTo>
                  <a:pt x="110" y="132"/>
                </a:lnTo>
                <a:lnTo>
                  <a:pt x="107" y="129"/>
                </a:lnTo>
                <a:lnTo>
                  <a:pt x="105" y="126"/>
                </a:lnTo>
                <a:lnTo>
                  <a:pt x="102" y="124"/>
                </a:lnTo>
                <a:lnTo>
                  <a:pt x="99" y="121"/>
                </a:lnTo>
                <a:lnTo>
                  <a:pt x="97" y="118"/>
                </a:lnTo>
                <a:lnTo>
                  <a:pt x="94" y="116"/>
                </a:lnTo>
                <a:lnTo>
                  <a:pt x="94" y="113"/>
                </a:lnTo>
                <a:lnTo>
                  <a:pt x="91" y="113"/>
                </a:lnTo>
                <a:lnTo>
                  <a:pt x="89" y="111"/>
                </a:lnTo>
                <a:lnTo>
                  <a:pt x="84" y="108"/>
                </a:lnTo>
                <a:lnTo>
                  <a:pt x="81" y="108"/>
                </a:lnTo>
                <a:lnTo>
                  <a:pt x="78" y="105"/>
                </a:lnTo>
                <a:lnTo>
                  <a:pt x="76" y="103"/>
                </a:lnTo>
                <a:lnTo>
                  <a:pt x="73" y="103"/>
                </a:lnTo>
                <a:lnTo>
                  <a:pt x="70" y="100"/>
                </a:lnTo>
                <a:lnTo>
                  <a:pt x="70" y="97"/>
                </a:lnTo>
                <a:lnTo>
                  <a:pt x="68" y="95"/>
                </a:lnTo>
                <a:lnTo>
                  <a:pt x="65" y="92"/>
                </a:lnTo>
                <a:lnTo>
                  <a:pt x="65" y="90"/>
                </a:lnTo>
                <a:lnTo>
                  <a:pt x="63" y="87"/>
                </a:lnTo>
                <a:lnTo>
                  <a:pt x="63" y="84"/>
                </a:lnTo>
                <a:lnTo>
                  <a:pt x="60" y="82"/>
                </a:lnTo>
                <a:lnTo>
                  <a:pt x="57" y="79"/>
                </a:lnTo>
                <a:lnTo>
                  <a:pt x="52" y="71"/>
                </a:lnTo>
                <a:lnTo>
                  <a:pt x="44" y="61"/>
                </a:lnTo>
                <a:lnTo>
                  <a:pt x="39" y="53"/>
                </a:lnTo>
                <a:lnTo>
                  <a:pt x="34" y="45"/>
                </a:lnTo>
                <a:lnTo>
                  <a:pt x="29" y="37"/>
                </a:lnTo>
                <a:lnTo>
                  <a:pt x="23" y="29"/>
                </a:lnTo>
                <a:lnTo>
                  <a:pt x="21" y="19"/>
                </a:lnTo>
                <a:lnTo>
                  <a:pt x="18" y="8"/>
                </a:lnTo>
                <a:close/>
              </a:path>
            </a:pathLst>
          </a:custGeom>
          <a:solidFill>
            <a:srgbClr val="000000"/>
          </a:solidFill>
          <a:ln w="9525">
            <a:noFill/>
            <a:round/>
            <a:headEnd/>
            <a:tailEnd/>
          </a:ln>
        </p:spPr>
        <p:txBody>
          <a:bodyPr/>
          <a:lstStyle/>
          <a:p>
            <a:pPr>
              <a:defRPr/>
            </a:pPr>
            <a:endParaRPr lang="de-DE" sz="1800"/>
          </a:p>
        </p:txBody>
      </p:sp>
      <p:sp>
        <p:nvSpPr>
          <p:cNvPr id="1089" name="Freeform 73">
            <a:extLst>
              <a:ext uri="{FF2B5EF4-FFF2-40B4-BE49-F238E27FC236}">
                <a16:creationId xmlns="" xmlns:a16="http://schemas.microsoft.com/office/drawing/2014/main" id="{457E4FC0-6AE0-83F6-C660-16476EB70AF4}"/>
              </a:ext>
            </a:extLst>
          </p:cNvPr>
          <p:cNvSpPr>
            <a:spLocks noEditPoints="1"/>
          </p:cNvSpPr>
          <p:nvPr/>
        </p:nvSpPr>
        <p:spPr bwMode="auto">
          <a:xfrm>
            <a:off x="986367" y="5229225"/>
            <a:ext cx="304800" cy="133350"/>
          </a:xfrm>
          <a:custGeom>
            <a:avLst/>
            <a:gdLst>
              <a:gd name="T0" fmla="*/ 215900 w 144"/>
              <a:gd name="T1" fmla="*/ 123825 h 84"/>
              <a:gd name="T2" fmla="*/ 220663 w 144"/>
              <a:gd name="T3" fmla="*/ 123825 h 84"/>
              <a:gd name="T4" fmla="*/ 220663 w 144"/>
              <a:gd name="T5" fmla="*/ 123825 h 84"/>
              <a:gd name="T6" fmla="*/ 220663 w 144"/>
              <a:gd name="T7" fmla="*/ 123825 h 84"/>
              <a:gd name="T8" fmla="*/ 220663 w 144"/>
              <a:gd name="T9" fmla="*/ 123825 h 84"/>
              <a:gd name="T10" fmla="*/ 228600 w 144"/>
              <a:gd name="T11" fmla="*/ 120650 h 84"/>
              <a:gd name="T12" fmla="*/ 228600 w 144"/>
              <a:gd name="T13" fmla="*/ 112713 h 84"/>
              <a:gd name="T14" fmla="*/ 228600 w 144"/>
              <a:gd name="T15" fmla="*/ 103188 h 84"/>
              <a:gd name="T16" fmla="*/ 220663 w 144"/>
              <a:gd name="T17" fmla="*/ 100013 h 84"/>
              <a:gd name="T18" fmla="*/ 223838 w 144"/>
              <a:gd name="T19" fmla="*/ 87313 h 84"/>
              <a:gd name="T20" fmla="*/ 228600 w 144"/>
              <a:gd name="T21" fmla="*/ 74613 h 84"/>
              <a:gd name="T22" fmla="*/ 228600 w 144"/>
              <a:gd name="T23" fmla="*/ 61913 h 84"/>
              <a:gd name="T24" fmla="*/ 220663 w 144"/>
              <a:gd name="T25" fmla="*/ 53975 h 84"/>
              <a:gd name="T26" fmla="*/ 166688 w 144"/>
              <a:gd name="T27" fmla="*/ 25400 h 84"/>
              <a:gd name="T28" fmla="*/ 120650 w 144"/>
              <a:gd name="T29" fmla="*/ 3175 h 84"/>
              <a:gd name="T30" fmla="*/ 74613 w 144"/>
              <a:gd name="T31" fmla="*/ 0 h 84"/>
              <a:gd name="T32" fmla="*/ 12700 w 144"/>
              <a:gd name="T33" fmla="*/ 12700 h 84"/>
              <a:gd name="T34" fmla="*/ 3175 w 144"/>
              <a:gd name="T35" fmla="*/ 20638 h 84"/>
              <a:gd name="T36" fmla="*/ 0 w 144"/>
              <a:gd name="T37" fmla="*/ 46038 h 84"/>
              <a:gd name="T38" fmla="*/ 3175 w 144"/>
              <a:gd name="T39" fmla="*/ 66675 h 84"/>
              <a:gd name="T40" fmla="*/ 7938 w 144"/>
              <a:gd name="T41" fmla="*/ 79375 h 84"/>
              <a:gd name="T42" fmla="*/ 58738 w 144"/>
              <a:gd name="T43" fmla="*/ 103188 h 84"/>
              <a:gd name="T44" fmla="*/ 112713 w 144"/>
              <a:gd name="T45" fmla="*/ 123825 h 84"/>
              <a:gd name="T46" fmla="*/ 161925 w 144"/>
              <a:gd name="T47" fmla="*/ 133350 h 84"/>
              <a:gd name="T48" fmla="*/ 215900 w 144"/>
              <a:gd name="T49" fmla="*/ 123825 h 84"/>
              <a:gd name="T50" fmla="*/ 174625 w 144"/>
              <a:gd name="T51" fmla="*/ 100013 h 84"/>
              <a:gd name="T52" fmla="*/ 174625 w 144"/>
              <a:gd name="T53" fmla="*/ 100013 h 84"/>
              <a:gd name="T54" fmla="*/ 169863 w 144"/>
              <a:gd name="T55" fmla="*/ 103188 h 84"/>
              <a:gd name="T56" fmla="*/ 169863 w 144"/>
              <a:gd name="T57" fmla="*/ 103188 h 84"/>
              <a:gd name="T58" fmla="*/ 149225 w 144"/>
              <a:gd name="T59" fmla="*/ 103188 h 84"/>
              <a:gd name="T60" fmla="*/ 115888 w 144"/>
              <a:gd name="T61" fmla="*/ 95250 h 84"/>
              <a:gd name="T62" fmla="*/ 79375 w 144"/>
              <a:gd name="T63" fmla="*/ 82550 h 84"/>
              <a:gd name="T64" fmla="*/ 46038 w 144"/>
              <a:gd name="T65" fmla="*/ 66675 h 84"/>
              <a:gd name="T66" fmla="*/ 28575 w 144"/>
              <a:gd name="T67" fmla="*/ 33338 h 84"/>
              <a:gd name="T68" fmla="*/ 79375 w 144"/>
              <a:gd name="T69" fmla="*/ 28575 h 84"/>
              <a:gd name="T70" fmla="*/ 120650 w 144"/>
              <a:gd name="T71" fmla="*/ 33338 h 84"/>
              <a:gd name="T72" fmla="*/ 157163 w 144"/>
              <a:gd name="T73" fmla="*/ 53975 h 84"/>
              <a:gd name="T74" fmla="*/ 200025 w 144"/>
              <a:gd name="T75" fmla="*/ 74613 h 84"/>
              <a:gd name="T76" fmla="*/ 195263 w 144"/>
              <a:gd name="T77" fmla="*/ 87313 h 84"/>
              <a:gd name="T78" fmla="*/ 187325 w 144"/>
              <a:gd name="T79" fmla="*/ 90488 h 84"/>
              <a:gd name="T80" fmla="*/ 182563 w 144"/>
              <a:gd name="T81" fmla="*/ 95250 h 84"/>
              <a:gd name="T82" fmla="*/ 179388 w 144"/>
              <a:gd name="T83" fmla="*/ 100013 h 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84">
                <a:moveTo>
                  <a:pt x="136" y="78"/>
                </a:moveTo>
                <a:lnTo>
                  <a:pt x="136" y="78"/>
                </a:lnTo>
                <a:lnTo>
                  <a:pt x="139" y="78"/>
                </a:lnTo>
                <a:lnTo>
                  <a:pt x="141" y="76"/>
                </a:lnTo>
                <a:lnTo>
                  <a:pt x="144" y="76"/>
                </a:lnTo>
                <a:lnTo>
                  <a:pt x="144" y="73"/>
                </a:lnTo>
                <a:lnTo>
                  <a:pt x="144" y="71"/>
                </a:lnTo>
                <a:lnTo>
                  <a:pt x="144" y="68"/>
                </a:lnTo>
                <a:lnTo>
                  <a:pt x="144" y="65"/>
                </a:lnTo>
                <a:lnTo>
                  <a:pt x="141" y="63"/>
                </a:lnTo>
                <a:lnTo>
                  <a:pt x="139" y="63"/>
                </a:lnTo>
                <a:lnTo>
                  <a:pt x="141" y="60"/>
                </a:lnTo>
                <a:lnTo>
                  <a:pt x="141" y="55"/>
                </a:lnTo>
                <a:lnTo>
                  <a:pt x="144" y="52"/>
                </a:lnTo>
                <a:lnTo>
                  <a:pt x="144" y="47"/>
                </a:lnTo>
                <a:lnTo>
                  <a:pt x="144" y="44"/>
                </a:lnTo>
                <a:lnTo>
                  <a:pt x="144" y="39"/>
                </a:lnTo>
                <a:lnTo>
                  <a:pt x="141" y="37"/>
                </a:lnTo>
                <a:lnTo>
                  <a:pt x="139" y="34"/>
                </a:lnTo>
                <a:lnTo>
                  <a:pt x="120" y="26"/>
                </a:lnTo>
                <a:lnTo>
                  <a:pt x="105" y="16"/>
                </a:lnTo>
                <a:lnTo>
                  <a:pt x="92" y="10"/>
                </a:lnTo>
                <a:lnTo>
                  <a:pt x="76" y="2"/>
                </a:lnTo>
                <a:lnTo>
                  <a:pt x="63" y="0"/>
                </a:lnTo>
                <a:lnTo>
                  <a:pt x="47" y="0"/>
                </a:lnTo>
                <a:lnTo>
                  <a:pt x="29" y="0"/>
                </a:lnTo>
                <a:lnTo>
                  <a:pt x="8" y="8"/>
                </a:lnTo>
                <a:lnTo>
                  <a:pt x="5" y="10"/>
                </a:lnTo>
                <a:lnTo>
                  <a:pt x="2" y="13"/>
                </a:lnTo>
                <a:lnTo>
                  <a:pt x="0" y="21"/>
                </a:lnTo>
                <a:lnTo>
                  <a:pt x="0" y="29"/>
                </a:lnTo>
                <a:lnTo>
                  <a:pt x="0" y="37"/>
                </a:lnTo>
                <a:lnTo>
                  <a:pt x="2" y="42"/>
                </a:lnTo>
                <a:lnTo>
                  <a:pt x="2" y="47"/>
                </a:lnTo>
                <a:lnTo>
                  <a:pt x="5" y="50"/>
                </a:lnTo>
                <a:lnTo>
                  <a:pt x="21" y="57"/>
                </a:lnTo>
                <a:lnTo>
                  <a:pt x="37" y="65"/>
                </a:lnTo>
                <a:lnTo>
                  <a:pt x="52" y="73"/>
                </a:lnTo>
                <a:lnTo>
                  <a:pt x="71" y="78"/>
                </a:lnTo>
                <a:lnTo>
                  <a:pt x="86" y="84"/>
                </a:lnTo>
                <a:lnTo>
                  <a:pt x="102" y="84"/>
                </a:lnTo>
                <a:lnTo>
                  <a:pt x="120" y="84"/>
                </a:lnTo>
                <a:lnTo>
                  <a:pt x="136" y="78"/>
                </a:lnTo>
                <a:close/>
                <a:moveTo>
                  <a:pt x="113" y="63"/>
                </a:moveTo>
                <a:lnTo>
                  <a:pt x="110" y="63"/>
                </a:lnTo>
                <a:lnTo>
                  <a:pt x="107" y="63"/>
                </a:lnTo>
                <a:lnTo>
                  <a:pt x="107" y="65"/>
                </a:lnTo>
                <a:lnTo>
                  <a:pt x="107" y="68"/>
                </a:lnTo>
                <a:lnTo>
                  <a:pt x="94" y="65"/>
                </a:lnTo>
                <a:lnTo>
                  <a:pt x="84" y="65"/>
                </a:lnTo>
                <a:lnTo>
                  <a:pt x="73" y="60"/>
                </a:lnTo>
                <a:lnTo>
                  <a:pt x="60" y="57"/>
                </a:lnTo>
                <a:lnTo>
                  <a:pt x="50" y="52"/>
                </a:lnTo>
                <a:lnTo>
                  <a:pt x="39" y="47"/>
                </a:lnTo>
                <a:lnTo>
                  <a:pt x="29" y="42"/>
                </a:lnTo>
                <a:lnTo>
                  <a:pt x="18" y="37"/>
                </a:lnTo>
                <a:lnTo>
                  <a:pt x="18" y="21"/>
                </a:lnTo>
                <a:lnTo>
                  <a:pt x="34" y="18"/>
                </a:lnTo>
                <a:lnTo>
                  <a:pt x="50" y="18"/>
                </a:lnTo>
                <a:lnTo>
                  <a:pt x="63" y="18"/>
                </a:lnTo>
                <a:lnTo>
                  <a:pt x="76" y="21"/>
                </a:lnTo>
                <a:lnTo>
                  <a:pt x="86" y="26"/>
                </a:lnTo>
                <a:lnTo>
                  <a:pt x="99" y="34"/>
                </a:lnTo>
                <a:lnTo>
                  <a:pt x="113" y="39"/>
                </a:lnTo>
                <a:lnTo>
                  <a:pt x="126" y="47"/>
                </a:lnTo>
                <a:lnTo>
                  <a:pt x="126" y="52"/>
                </a:lnTo>
                <a:lnTo>
                  <a:pt x="123" y="55"/>
                </a:lnTo>
                <a:lnTo>
                  <a:pt x="120" y="57"/>
                </a:lnTo>
                <a:lnTo>
                  <a:pt x="118" y="57"/>
                </a:lnTo>
                <a:lnTo>
                  <a:pt x="115" y="60"/>
                </a:lnTo>
                <a:lnTo>
                  <a:pt x="113" y="63"/>
                </a:lnTo>
                <a:close/>
              </a:path>
            </a:pathLst>
          </a:custGeom>
          <a:solidFill>
            <a:srgbClr val="000000"/>
          </a:solidFill>
          <a:ln w="9525">
            <a:noFill/>
            <a:round/>
            <a:headEnd/>
            <a:tailEnd/>
          </a:ln>
        </p:spPr>
        <p:txBody>
          <a:bodyPr/>
          <a:lstStyle/>
          <a:p>
            <a:pPr>
              <a:defRPr/>
            </a:pPr>
            <a:endParaRPr lang="de-DE" sz="1800"/>
          </a:p>
        </p:txBody>
      </p:sp>
      <p:sp>
        <p:nvSpPr>
          <p:cNvPr id="1090" name="Freeform 74">
            <a:extLst>
              <a:ext uri="{FF2B5EF4-FFF2-40B4-BE49-F238E27FC236}">
                <a16:creationId xmlns="" xmlns:a16="http://schemas.microsoft.com/office/drawing/2014/main" id="{F777EEBE-51A9-D5CA-6A62-F3F57A7FCBB8}"/>
              </a:ext>
            </a:extLst>
          </p:cNvPr>
          <p:cNvSpPr>
            <a:spLocks noEditPoints="1"/>
          </p:cNvSpPr>
          <p:nvPr/>
        </p:nvSpPr>
        <p:spPr bwMode="auto">
          <a:xfrm>
            <a:off x="1356785" y="5208589"/>
            <a:ext cx="289983" cy="136525"/>
          </a:xfrm>
          <a:custGeom>
            <a:avLst/>
            <a:gdLst>
              <a:gd name="T0" fmla="*/ 212725 w 137"/>
              <a:gd name="T1" fmla="*/ 66675 h 86"/>
              <a:gd name="T2" fmla="*/ 200025 w 137"/>
              <a:gd name="T3" fmla="*/ 46038 h 86"/>
              <a:gd name="T4" fmla="*/ 166687 w 137"/>
              <a:gd name="T5" fmla="*/ 20638 h 86"/>
              <a:gd name="T6" fmla="*/ 104775 w 137"/>
              <a:gd name="T7" fmla="*/ 0 h 86"/>
              <a:gd name="T8" fmla="*/ 58737 w 137"/>
              <a:gd name="T9" fmla="*/ 0 h 86"/>
              <a:gd name="T10" fmla="*/ 42862 w 137"/>
              <a:gd name="T11" fmla="*/ 7938 h 86"/>
              <a:gd name="T12" fmla="*/ 30162 w 137"/>
              <a:gd name="T13" fmla="*/ 23813 h 86"/>
              <a:gd name="T14" fmla="*/ 17462 w 137"/>
              <a:gd name="T15" fmla="*/ 41275 h 86"/>
              <a:gd name="T16" fmla="*/ 4762 w 137"/>
              <a:gd name="T17" fmla="*/ 66675 h 86"/>
              <a:gd name="T18" fmla="*/ 0 w 137"/>
              <a:gd name="T19" fmla="*/ 82550 h 86"/>
              <a:gd name="T20" fmla="*/ 22225 w 137"/>
              <a:gd name="T21" fmla="*/ 100013 h 86"/>
              <a:gd name="T22" fmla="*/ 50800 w 137"/>
              <a:gd name="T23" fmla="*/ 120650 h 86"/>
              <a:gd name="T24" fmla="*/ 76200 w 137"/>
              <a:gd name="T25" fmla="*/ 133350 h 86"/>
              <a:gd name="T26" fmla="*/ 104775 w 137"/>
              <a:gd name="T27" fmla="*/ 136525 h 86"/>
              <a:gd name="T28" fmla="*/ 166687 w 137"/>
              <a:gd name="T29" fmla="*/ 136525 h 86"/>
              <a:gd name="T30" fmla="*/ 184150 w 137"/>
              <a:gd name="T31" fmla="*/ 128588 h 86"/>
              <a:gd name="T32" fmla="*/ 200025 w 137"/>
              <a:gd name="T33" fmla="*/ 111125 h 86"/>
              <a:gd name="T34" fmla="*/ 212725 w 137"/>
              <a:gd name="T35" fmla="*/ 95250 h 86"/>
              <a:gd name="T36" fmla="*/ 217487 w 137"/>
              <a:gd name="T37" fmla="*/ 79375 h 86"/>
              <a:gd name="T38" fmla="*/ 166687 w 137"/>
              <a:gd name="T39" fmla="*/ 107950 h 86"/>
              <a:gd name="T40" fmla="*/ 176212 w 137"/>
              <a:gd name="T41" fmla="*/ 100013 h 86"/>
              <a:gd name="T42" fmla="*/ 184150 w 137"/>
              <a:gd name="T43" fmla="*/ 87313 h 86"/>
              <a:gd name="T44" fmla="*/ 187325 w 137"/>
              <a:gd name="T45" fmla="*/ 74613 h 86"/>
              <a:gd name="T46" fmla="*/ 76200 w 137"/>
              <a:gd name="T47" fmla="*/ 28575 h 86"/>
              <a:gd name="T48" fmla="*/ 58737 w 137"/>
              <a:gd name="T49" fmla="*/ 36513 h 86"/>
              <a:gd name="T50" fmla="*/ 50800 w 137"/>
              <a:gd name="T51" fmla="*/ 46038 h 86"/>
              <a:gd name="T52" fmla="*/ 42862 w 137"/>
              <a:gd name="T53" fmla="*/ 57150 h 86"/>
              <a:gd name="T54" fmla="*/ 33337 w 137"/>
              <a:gd name="T55" fmla="*/ 74613 h 86"/>
              <a:gd name="T56" fmla="*/ 63500 w 137"/>
              <a:gd name="T57" fmla="*/ 95250 h 86"/>
              <a:gd name="T58" fmla="*/ 84137 w 137"/>
              <a:gd name="T59" fmla="*/ 103188 h 86"/>
              <a:gd name="T60" fmla="*/ 109537 w 137"/>
              <a:gd name="T61" fmla="*/ 103188 h 86"/>
              <a:gd name="T62" fmla="*/ 146050 w 137"/>
              <a:gd name="T63" fmla="*/ 95250 h 86"/>
              <a:gd name="T64" fmla="*/ 146050 w 137"/>
              <a:gd name="T65" fmla="*/ 95250 h 86"/>
              <a:gd name="T66" fmla="*/ 150812 w 137"/>
              <a:gd name="T67" fmla="*/ 100013 h 86"/>
              <a:gd name="T68" fmla="*/ 155575 w 137"/>
              <a:gd name="T69" fmla="*/ 100013 h 86"/>
              <a:gd name="T70" fmla="*/ 158750 w 137"/>
              <a:gd name="T71" fmla="*/ 103188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7" h="86">
                <a:moveTo>
                  <a:pt x="137" y="50"/>
                </a:moveTo>
                <a:lnTo>
                  <a:pt x="134" y="42"/>
                </a:lnTo>
                <a:lnTo>
                  <a:pt x="132" y="34"/>
                </a:lnTo>
                <a:lnTo>
                  <a:pt x="126" y="29"/>
                </a:lnTo>
                <a:lnTo>
                  <a:pt x="121" y="23"/>
                </a:lnTo>
                <a:lnTo>
                  <a:pt x="105" y="13"/>
                </a:lnTo>
                <a:lnTo>
                  <a:pt x="84" y="5"/>
                </a:lnTo>
                <a:lnTo>
                  <a:pt x="66" y="0"/>
                </a:lnTo>
                <a:lnTo>
                  <a:pt x="48" y="0"/>
                </a:lnTo>
                <a:lnTo>
                  <a:pt x="37" y="0"/>
                </a:lnTo>
                <a:lnTo>
                  <a:pt x="32" y="2"/>
                </a:lnTo>
                <a:lnTo>
                  <a:pt x="27" y="5"/>
                </a:lnTo>
                <a:lnTo>
                  <a:pt x="21" y="10"/>
                </a:lnTo>
                <a:lnTo>
                  <a:pt x="19" y="15"/>
                </a:lnTo>
                <a:lnTo>
                  <a:pt x="16" y="21"/>
                </a:lnTo>
                <a:lnTo>
                  <a:pt x="11" y="26"/>
                </a:lnTo>
                <a:lnTo>
                  <a:pt x="6" y="34"/>
                </a:lnTo>
                <a:lnTo>
                  <a:pt x="3" y="42"/>
                </a:lnTo>
                <a:lnTo>
                  <a:pt x="0" y="47"/>
                </a:lnTo>
                <a:lnTo>
                  <a:pt x="0" y="52"/>
                </a:lnTo>
                <a:lnTo>
                  <a:pt x="3" y="57"/>
                </a:lnTo>
                <a:lnTo>
                  <a:pt x="14" y="63"/>
                </a:lnTo>
                <a:lnTo>
                  <a:pt x="24" y="70"/>
                </a:lnTo>
                <a:lnTo>
                  <a:pt x="32" y="76"/>
                </a:lnTo>
                <a:lnTo>
                  <a:pt x="40" y="78"/>
                </a:lnTo>
                <a:lnTo>
                  <a:pt x="48" y="84"/>
                </a:lnTo>
                <a:lnTo>
                  <a:pt x="56" y="84"/>
                </a:lnTo>
                <a:lnTo>
                  <a:pt x="66" y="86"/>
                </a:lnTo>
                <a:lnTo>
                  <a:pt x="79" y="86"/>
                </a:lnTo>
                <a:lnTo>
                  <a:pt x="105" y="86"/>
                </a:lnTo>
                <a:lnTo>
                  <a:pt x="111" y="84"/>
                </a:lnTo>
                <a:lnTo>
                  <a:pt x="116" y="81"/>
                </a:lnTo>
                <a:lnTo>
                  <a:pt x="121" y="76"/>
                </a:lnTo>
                <a:lnTo>
                  <a:pt x="126" y="70"/>
                </a:lnTo>
                <a:lnTo>
                  <a:pt x="129" y="65"/>
                </a:lnTo>
                <a:lnTo>
                  <a:pt x="134" y="60"/>
                </a:lnTo>
                <a:lnTo>
                  <a:pt x="134" y="52"/>
                </a:lnTo>
                <a:lnTo>
                  <a:pt x="137" y="50"/>
                </a:lnTo>
                <a:close/>
                <a:moveTo>
                  <a:pt x="100" y="68"/>
                </a:moveTo>
                <a:lnTo>
                  <a:pt x="105" y="68"/>
                </a:lnTo>
                <a:lnTo>
                  <a:pt x="108" y="65"/>
                </a:lnTo>
                <a:lnTo>
                  <a:pt x="111" y="63"/>
                </a:lnTo>
                <a:lnTo>
                  <a:pt x="113" y="60"/>
                </a:lnTo>
                <a:lnTo>
                  <a:pt x="116" y="55"/>
                </a:lnTo>
                <a:lnTo>
                  <a:pt x="116" y="52"/>
                </a:lnTo>
                <a:lnTo>
                  <a:pt x="118" y="47"/>
                </a:lnTo>
                <a:lnTo>
                  <a:pt x="118" y="44"/>
                </a:lnTo>
                <a:lnTo>
                  <a:pt x="48" y="18"/>
                </a:lnTo>
                <a:lnTo>
                  <a:pt x="42" y="21"/>
                </a:lnTo>
                <a:lnTo>
                  <a:pt x="37" y="23"/>
                </a:lnTo>
                <a:lnTo>
                  <a:pt x="35" y="26"/>
                </a:lnTo>
                <a:lnTo>
                  <a:pt x="32" y="29"/>
                </a:lnTo>
                <a:lnTo>
                  <a:pt x="29" y="31"/>
                </a:lnTo>
                <a:lnTo>
                  <a:pt x="27" y="36"/>
                </a:lnTo>
                <a:lnTo>
                  <a:pt x="24" y="42"/>
                </a:lnTo>
                <a:lnTo>
                  <a:pt x="21" y="47"/>
                </a:lnTo>
                <a:lnTo>
                  <a:pt x="32" y="55"/>
                </a:lnTo>
                <a:lnTo>
                  <a:pt x="40" y="60"/>
                </a:lnTo>
                <a:lnTo>
                  <a:pt x="48" y="63"/>
                </a:lnTo>
                <a:lnTo>
                  <a:pt x="53" y="65"/>
                </a:lnTo>
                <a:lnTo>
                  <a:pt x="61" y="65"/>
                </a:lnTo>
                <a:lnTo>
                  <a:pt x="69" y="65"/>
                </a:lnTo>
                <a:lnTo>
                  <a:pt x="79" y="63"/>
                </a:lnTo>
                <a:lnTo>
                  <a:pt x="92" y="60"/>
                </a:lnTo>
                <a:lnTo>
                  <a:pt x="95" y="60"/>
                </a:lnTo>
                <a:lnTo>
                  <a:pt x="95" y="63"/>
                </a:lnTo>
                <a:lnTo>
                  <a:pt x="98" y="63"/>
                </a:lnTo>
                <a:lnTo>
                  <a:pt x="100" y="65"/>
                </a:lnTo>
                <a:lnTo>
                  <a:pt x="100" y="68"/>
                </a:lnTo>
                <a:close/>
              </a:path>
            </a:pathLst>
          </a:custGeom>
          <a:solidFill>
            <a:srgbClr val="000000"/>
          </a:solidFill>
          <a:ln w="9525">
            <a:noFill/>
            <a:round/>
            <a:headEnd/>
            <a:tailEnd/>
          </a:ln>
        </p:spPr>
        <p:txBody>
          <a:bodyPr/>
          <a:lstStyle/>
          <a:p>
            <a:pPr>
              <a:defRPr/>
            </a:pPr>
            <a:endParaRPr lang="de-DE" sz="1800"/>
          </a:p>
        </p:txBody>
      </p:sp>
      <p:sp>
        <p:nvSpPr>
          <p:cNvPr id="1091" name="Freeform 75">
            <a:extLst>
              <a:ext uri="{FF2B5EF4-FFF2-40B4-BE49-F238E27FC236}">
                <a16:creationId xmlns="" xmlns:a16="http://schemas.microsoft.com/office/drawing/2014/main" id="{B4576409-6AF8-EBC9-5C16-5AA67167971A}"/>
              </a:ext>
            </a:extLst>
          </p:cNvPr>
          <p:cNvSpPr>
            <a:spLocks noEditPoints="1"/>
          </p:cNvSpPr>
          <p:nvPr/>
        </p:nvSpPr>
        <p:spPr bwMode="auto">
          <a:xfrm>
            <a:off x="2961218" y="5170488"/>
            <a:ext cx="361949" cy="195262"/>
          </a:xfrm>
          <a:custGeom>
            <a:avLst/>
            <a:gdLst>
              <a:gd name="T0" fmla="*/ 153987 w 171"/>
              <a:gd name="T1" fmla="*/ 161925 h 123"/>
              <a:gd name="T2" fmla="*/ 158750 w 171"/>
              <a:gd name="T3" fmla="*/ 153987 h 123"/>
              <a:gd name="T4" fmla="*/ 158750 w 171"/>
              <a:gd name="T5" fmla="*/ 141287 h 123"/>
              <a:gd name="T6" fmla="*/ 153987 w 171"/>
              <a:gd name="T7" fmla="*/ 138112 h 123"/>
              <a:gd name="T8" fmla="*/ 128587 w 171"/>
              <a:gd name="T9" fmla="*/ 133350 h 123"/>
              <a:gd name="T10" fmla="*/ 95250 w 171"/>
              <a:gd name="T11" fmla="*/ 133350 h 123"/>
              <a:gd name="T12" fmla="*/ 66675 w 171"/>
              <a:gd name="T13" fmla="*/ 125412 h 123"/>
              <a:gd name="T14" fmla="*/ 41275 w 171"/>
              <a:gd name="T15" fmla="*/ 107950 h 123"/>
              <a:gd name="T16" fmla="*/ 30162 w 171"/>
              <a:gd name="T17" fmla="*/ 66675 h 123"/>
              <a:gd name="T18" fmla="*/ 53975 w 171"/>
              <a:gd name="T19" fmla="*/ 46037 h 123"/>
              <a:gd name="T20" fmla="*/ 84137 w 171"/>
              <a:gd name="T21" fmla="*/ 33337 h 123"/>
              <a:gd name="T22" fmla="*/ 141287 w 171"/>
              <a:gd name="T23" fmla="*/ 33337 h 123"/>
              <a:gd name="T24" fmla="*/ 200025 w 171"/>
              <a:gd name="T25" fmla="*/ 61912 h 123"/>
              <a:gd name="T26" fmla="*/ 241300 w 171"/>
              <a:gd name="T27" fmla="*/ 107950 h 123"/>
              <a:gd name="T28" fmla="*/ 220662 w 171"/>
              <a:gd name="T29" fmla="*/ 146050 h 123"/>
              <a:gd name="T30" fmla="*/ 195262 w 171"/>
              <a:gd name="T31" fmla="*/ 153987 h 123"/>
              <a:gd name="T32" fmla="*/ 171450 w 171"/>
              <a:gd name="T33" fmla="*/ 161925 h 123"/>
              <a:gd name="T34" fmla="*/ 150812 w 171"/>
              <a:gd name="T35" fmla="*/ 161925 h 123"/>
              <a:gd name="T36" fmla="*/ 146050 w 171"/>
              <a:gd name="T37" fmla="*/ 161925 h 123"/>
              <a:gd name="T38" fmla="*/ 271462 w 171"/>
              <a:gd name="T39" fmla="*/ 95250 h 123"/>
              <a:gd name="T40" fmla="*/ 261937 w 171"/>
              <a:gd name="T41" fmla="*/ 79375 h 123"/>
              <a:gd name="T42" fmla="*/ 233362 w 171"/>
              <a:gd name="T43" fmla="*/ 53975 h 123"/>
              <a:gd name="T44" fmla="*/ 184150 w 171"/>
              <a:gd name="T45" fmla="*/ 25400 h 123"/>
              <a:gd name="T46" fmla="*/ 133350 w 171"/>
              <a:gd name="T47" fmla="*/ 4762 h 123"/>
              <a:gd name="T48" fmla="*/ 92075 w 171"/>
              <a:gd name="T49" fmla="*/ 0 h 123"/>
              <a:gd name="T50" fmla="*/ 50800 w 171"/>
              <a:gd name="T51" fmla="*/ 7937 h 123"/>
              <a:gd name="T52" fmla="*/ 20637 w 171"/>
              <a:gd name="T53" fmla="*/ 28575 h 123"/>
              <a:gd name="T54" fmla="*/ 4762 w 171"/>
              <a:gd name="T55" fmla="*/ 53975 h 123"/>
              <a:gd name="T56" fmla="*/ 0 w 171"/>
              <a:gd name="T57" fmla="*/ 84137 h 123"/>
              <a:gd name="T58" fmla="*/ 7937 w 171"/>
              <a:gd name="T59" fmla="*/ 112712 h 123"/>
              <a:gd name="T60" fmla="*/ 30162 w 171"/>
              <a:gd name="T61" fmla="*/ 138112 h 123"/>
              <a:gd name="T62" fmla="*/ 66675 w 171"/>
              <a:gd name="T63" fmla="*/ 153987 h 123"/>
              <a:gd name="T64" fmla="*/ 92075 w 171"/>
              <a:gd name="T65" fmla="*/ 161925 h 123"/>
              <a:gd name="T66" fmla="*/ 87312 w 171"/>
              <a:gd name="T67" fmla="*/ 171450 h 123"/>
              <a:gd name="T68" fmla="*/ 92075 w 171"/>
              <a:gd name="T69" fmla="*/ 179387 h 123"/>
              <a:gd name="T70" fmla="*/ 95250 w 171"/>
              <a:gd name="T71" fmla="*/ 182562 h 123"/>
              <a:gd name="T72" fmla="*/ 117475 w 171"/>
              <a:gd name="T73" fmla="*/ 187325 h 123"/>
              <a:gd name="T74" fmla="*/ 138112 w 171"/>
              <a:gd name="T75" fmla="*/ 192087 h 123"/>
              <a:gd name="T76" fmla="*/ 158750 w 171"/>
              <a:gd name="T77" fmla="*/ 195262 h 123"/>
              <a:gd name="T78" fmla="*/ 184150 w 171"/>
              <a:gd name="T79" fmla="*/ 187325 h 123"/>
              <a:gd name="T80" fmla="*/ 215900 w 171"/>
              <a:gd name="T81" fmla="*/ 174625 h 123"/>
              <a:gd name="T82" fmla="*/ 246062 w 171"/>
              <a:gd name="T83" fmla="*/ 166687 h 123"/>
              <a:gd name="T84" fmla="*/ 258762 w 171"/>
              <a:gd name="T85" fmla="*/ 153987 h 123"/>
              <a:gd name="T86" fmla="*/ 266700 w 171"/>
              <a:gd name="T87" fmla="*/ 128587 h 1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123">
                <a:moveTo>
                  <a:pt x="92" y="102"/>
                </a:moveTo>
                <a:lnTo>
                  <a:pt x="97" y="102"/>
                </a:lnTo>
                <a:lnTo>
                  <a:pt x="100" y="100"/>
                </a:lnTo>
                <a:lnTo>
                  <a:pt x="100" y="97"/>
                </a:lnTo>
                <a:lnTo>
                  <a:pt x="102" y="94"/>
                </a:lnTo>
                <a:lnTo>
                  <a:pt x="100" y="89"/>
                </a:lnTo>
                <a:lnTo>
                  <a:pt x="100" y="87"/>
                </a:lnTo>
                <a:lnTo>
                  <a:pt x="97" y="87"/>
                </a:lnTo>
                <a:lnTo>
                  <a:pt x="92" y="84"/>
                </a:lnTo>
                <a:lnTo>
                  <a:pt x="81" y="84"/>
                </a:lnTo>
                <a:lnTo>
                  <a:pt x="71" y="84"/>
                </a:lnTo>
                <a:lnTo>
                  <a:pt x="60" y="84"/>
                </a:lnTo>
                <a:lnTo>
                  <a:pt x="53" y="81"/>
                </a:lnTo>
                <a:lnTo>
                  <a:pt x="42" y="79"/>
                </a:lnTo>
                <a:lnTo>
                  <a:pt x="34" y="74"/>
                </a:lnTo>
                <a:lnTo>
                  <a:pt x="26" y="68"/>
                </a:lnTo>
                <a:lnTo>
                  <a:pt x="19" y="63"/>
                </a:lnTo>
                <a:lnTo>
                  <a:pt x="19" y="42"/>
                </a:lnTo>
                <a:lnTo>
                  <a:pt x="26" y="34"/>
                </a:lnTo>
                <a:lnTo>
                  <a:pt x="34" y="29"/>
                </a:lnTo>
                <a:lnTo>
                  <a:pt x="45" y="24"/>
                </a:lnTo>
                <a:lnTo>
                  <a:pt x="53" y="21"/>
                </a:lnTo>
                <a:lnTo>
                  <a:pt x="71" y="18"/>
                </a:lnTo>
                <a:lnTo>
                  <a:pt x="89" y="21"/>
                </a:lnTo>
                <a:lnTo>
                  <a:pt x="108" y="29"/>
                </a:lnTo>
                <a:lnTo>
                  <a:pt x="126" y="39"/>
                </a:lnTo>
                <a:lnTo>
                  <a:pt x="139" y="53"/>
                </a:lnTo>
                <a:lnTo>
                  <a:pt x="152" y="68"/>
                </a:lnTo>
                <a:lnTo>
                  <a:pt x="147" y="87"/>
                </a:lnTo>
                <a:lnTo>
                  <a:pt x="139" y="92"/>
                </a:lnTo>
                <a:lnTo>
                  <a:pt x="131" y="94"/>
                </a:lnTo>
                <a:lnTo>
                  <a:pt x="123" y="97"/>
                </a:lnTo>
                <a:lnTo>
                  <a:pt x="116" y="100"/>
                </a:lnTo>
                <a:lnTo>
                  <a:pt x="108" y="102"/>
                </a:lnTo>
                <a:lnTo>
                  <a:pt x="102" y="102"/>
                </a:lnTo>
                <a:lnTo>
                  <a:pt x="95" y="102"/>
                </a:lnTo>
                <a:lnTo>
                  <a:pt x="87" y="102"/>
                </a:lnTo>
                <a:lnTo>
                  <a:pt x="92" y="102"/>
                </a:lnTo>
                <a:close/>
                <a:moveTo>
                  <a:pt x="171" y="66"/>
                </a:moveTo>
                <a:lnTo>
                  <a:pt x="171" y="60"/>
                </a:lnTo>
                <a:lnTo>
                  <a:pt x="171" y="55"/>
                </a:lnTo>
                <a:lnTo>
                  <a:pt x="165" y="50"/>
                </a:lnTo>
                <a:lnTo>
                  <a:pt x="160" y="45"/>
                </a:lnTo>
                <a:lnTo>
                  <a:pt x="147" y="34"/>
                </a:lnTo>
                <a:lnTo>
                  <a:pt x="131" y="24"/>
                </a:lnTo>
                <a:lnTo>
                  <a:pt x="116" y="16"/>
                </a:lnTo>
                <a:lnTo>
                  <a:pt x="97" y="8"/>
                </a:lnTo>
                <a:lnTo>
                  <a:pt x="84" y="3"/>
                </a:lnTo>
                <a:lnTo>
                  <a:pt x="74" y="0"/>
                </a:lnTo>
                <a:lnTo>
                  <a:pt x="58" y="0"/>
                </a:lnTo>
                <a:lnTo>
                  <a:pt x="45" y="3"/>
                </a:lnTo>
                <a:lnTo>
                  <a:pt x="32" y="5"/>
                </a:lnTo>
                <a:lnTo>
                  <a:pt x="21" y="11"/>
                </a:lnTo>
                <a:lnTo>
                  <a:pt x="13" y="18"/>
                </a:lnTo>
                <a:lnTo>
                  <a:pt x="8" y="26"/>
                </a:lnTo>
                <a:lnTo>
                  <a:pt x="3" y="34"/>
                </a:lnTo>
                <a:lnTo>
                  <a:pt x="0" y="42"/>
                </a:lnTo>
                <a:lnTo>
                  <a:pt x="0" y="53"/>
                </a:lnTo>
                <a:lnTo>
                  <a:pt x="0" y="60"/>
                </a:lnTo>
                <a:lnTo>
                  <a:pt x="5" y="71"/>
                </a:lnTo>
                <a:lnTo>
                  <a:pt x="11" y="79"/>
                </a:lnTo>
                <a:lnTo>
                  <a:pt x="19" y="87"/>
                </a:lnTo>
                <a:lnTo>
                  <a:pt x="29" y="92"/>
                </a:lnTo>
                <a:lnTo>
                  <a:pt x="42" y="97"/>
                </a:lnTo>
                <a:lnTo>
                  <a:pt x="58" y="102"/>
                </a:lnTo>
                <a:lnTo>
                  <a:pt x="55" y="105"/>
                </a:lnTo>
                <a:lnTo>
                  <a:pt x="55" y="108"/>
                </a:lnTo>
                <a:lnTo>
                  <a:pt x="55" y="110"/>
                </a:lnTo>
                <a:lnTo>
                  <a:pt x="58" y="113"/>
                </a:lnTo>
                <a:lnTo>
                  <a:pt x="60" y="115"/>
                </a:lnTo>
                <a:lnTo>
                  <a:pt x="63" y="115"/>
                </a:lnTo>
                <a:lnTo>
                  <a:pt x="74" y="118"/>
                </a:lnTo>
                <a:lnTo>
                  <a:pt x="81" y="121"/>
                </a:lnTo>
                <a:lnTo>
                  <a:pt x="87" y="121"/>
                </a:lnTo>
                <a:lnTo>
                  <a:pt x="95" y="123"/>
                </a:lnTo>
                <a:lnTo>
                  <a:pt x="100" y="123"/>
                </a:lnTo>
                <a:lnTo>
                  <a:pt x="108" y="121"/>
                </a:lnTo>
                <a:lnTo>
                  <a:pt x="116" y="118"/>
                </a:lnTo>
                <a:lnTo>
                  <a:pt x="123" y="115"/>
                </a:lnTo>
                <a:lnTo>
                  <a:pt x="136" y="110"/>
                </a:lnTo>
                <a:lnTo>
                  <a:pt x="147" y="108"/>
                </a:lnTo>
                <a:lnTo>
                  <a:pt x="155" y="105"/>
                </a:lnTo>
                <a:lnTo>
                  <a:pt x="160" y="102"/>
                </a:lnTo>
                <a:lnTo>
                  <a:pt x="163" y="97"/>
                </a:lnTo>
                <a:lnTo>
                  <a:pt x="165" y="89"/>
                </a:lnTo>
                <a:lnTo>
                  <a:pt x="168" y="81"/>
                </a:lnTo>
                <a:lnTo>
                  <a:pt x="171" y="66"/>
                </a:lnTo>
                <a:close/>
              </a:path>
            </a:pathLst>
          </a:custGeom>
          <a:solidFill>
            <a:srgbClr val="000000"/>
          </a:solidFill>
          <a:ln w="9525">
            <a:noFill/>
            <a:round/>
            <a:headEnd/>
            <a:tailEnd/>
          </a:ln>
        </p:spPr>
        <p:txBody>
          <a:bodyPr/>
          <a:lstStyle/>
          <a:p>
            <a:pPr>
              <a:defRPr/>
            </a:pPr>
            <a:endParaRPr lang="de-DE" sz="1800"/>
          </a:p>
        </p:txBody>
      </p:sp>
      <p:sp>
        <p:nvSpPr>
          <p:cNvPr id="1092" name="Freeform 76">
            <a:extLst>
              <a:ext uri="{FF2B5EF4-FFF2-40B4-BE49-F238E27FC236}">
                <a16:creationId xmlns="" xmlns:a16="http://schemas.microsoft.com/office/drawing/2014/main" id="{2B399696-BE55-0310-71B6-E9178D487CAE}"/>
              </a:ext>
            </a:extLst>
          </p:cNvPr>
          <p:cNvSpPr>
            <a:spLocks noEditPoints="1"/>
          </p:cNvSpPr>
          <p:nvPr/>
        </p:nvSpPr>
        <p:spPr bwMode="auto">
          <a:xfrm>
            <a:off x="3361267" y="5195888"/>
            <a:ext cx="194733" cy="120650"/>
          </a:xfrm>
          <a:custGeom>
            <a:avLst/>
            <a:gdLst>
              <a:gd name="T0" fmla="*/ 12700 w 92"/>
              <a:gd name="T1" fmla="*/ 36513 h 76"/>
              <a:gd name="T2" fmla="*/ 28575 w 92"/>
              <a:gd name="T3" fmla="*/ 36513 h 76"/>
              <a:gd name="T4" fmla="*/ 41275 w 92"/>
              <a:gd name="T5" fmla="*/ 33338 h 76"/>
              <a:gd name="T6" fmla="*/ 53975 w 92"/>
              <a:gd name="T7" fmla="*/ 33338 h 76"/>
              <a:gd name="T8" fmla="*/ 66675 w 92"/>
              <a:gd name="T9" fmla="*/ 33338 h 76"/>
              <a:gd name="T10" fmla="*/ 74613 w 92"/>
              <a:gd name="T11" fmla="*/ 33338 h 76"/>
              <a:gd name="T12" fmla="*/ 87313 w 92"/>
              <a:gd name="T13" fmla="*/ 36513 h 76"/>
              <a:gd name="T14" fmla="*/ 100013 w 92"/>
              <a:gd name="T15" fmla="*/ 46038 h 76"/>
              <a:gd name="T16" fmla="*/ 115888 w 92"/>
              <a:gd name="T17" fmla="*/ 58738 h 76"/>
              <a:gd name="T18" fmla="*/ 112713 w 92"/>
              <a:gd name="T19" fmla="*/ 66675 h 76"/>
              <a:gd name="T20" fmla="*/ 103188 w 92"/>
              <a:gd name="T21" fmla="*/ 74613 h 76"/>
              <a:gd name="T22" fmla="*/ 95250 w 92"/>
              <a:gd name="T23" fmla="*/ 82550 h 76"/>
              <a:gd name="T24" fmla="*/ 87313 w 92"/>
              <a:gd name="T25" fmla="*/ 92075 h 76"/>
              <a:gd name="T26" fmla="*/ 79375 w 92"/>
              <a:gd name="T27" fmla="*/ 95250 h 76"/>
              <a:gd name="T28" fmla="*/ 69850 w 92"/>
              <a:gd name="T29" fmla="*/ 100013 h 76"/>
              <a:gd name="T30" fmla="*/ 61913 w 92"/>
              <a:gd name="T31" fmla="*/ 95250 h 76"/>
              <a:gd name="T32" fmla="*/ 53975 w 92"/>
              <a:gd name="T33" fmla="*/ 92075 h 76"/>
              <a:gd name="T34" fmla="*/ 53975 w 92"/>
              <a:gd name="T35" fmla="*/ 92075 h 76"/>
              <a:gd name="T36" fmla="*/ 49213 w 92"/>
              <a:gd name="T37" fmla="*/ 87313 h 76"/>
              <a:gd name="T38" fmla="*/ 46038 w 92"/>
              <a:gd name="T39" fmla="*/ 87313 h 76"/>
              <a:gd name="T40" fmla="*/ 41275 w 92"/>
              <a:gd name="T41" fmla="*/ 87313 h 76"/>
              <a:gd name="T42" fmla="*/ 38100 w 92"/>
              <a:gd name="T43" fmla="*/ 92075 h 76"/>
              <a:gd name="T44" fmla="*/ 33338 w 92"/>
              <a:gd name="T45" fmla="*/ 95250 h 76"/>
              <a:gd name="T46" fmla="*/ 33338 w 92"/>
              <a:gd name="T47" fmla="*/ 100013 h 76"/>
              <a:gd name="T48" fmla="*/ 33338 w 92"/>
              <a:gd name="T49" fmla="*/ 107950 h 76"/>
              <a:gd name="T50" fmla="*/ 38100 w 92"/>
              <a:gd name="T51" fmla="*/ 112713 h 76"/>
              <a:gd name="T52" fmla="*/ 38100 w 92"/>
              <a:gd name="T53" fmla="*/ 112713 h 76"/>
              <a:gd name="T54" fmla="*/ 46038 w 92"/>
              <a:gd name="T55" fmla="*/ 115888 h 76"/>
              <a:gd name="T56" fmla="*/ 53975 w 92"/>
              <a:gd name="T57" fmla="*/ 120650 h 76"/>
              <a:gd name="T58" fmla="*/ 61913 w 92"/>
              <a:gd name="T59" fmla="*/ 120650 h 76"/>
              <a:gd name="T60" fmla="*/ 74613 w 92"/>
              <a:gd name="T61" fmla="*/ 120650 h 76"/>
              <a:gd name="T62" fmla="*/ 100013 w 92"/>
              <a:gd name="T63" fmla="*/ 112713 h 76"/>
              <a:gd name="T64" fmla="*/ 120650 w 92"/>
              <a:gd name="T65" fmla="*/ 100013 h 76"/>
              <a:gd name="T66" fmla="*/ 128588 w 92"/>
              <a:gd name="T67" fmla="*/ 92075 h 76"/>
              <a:gd name="T68" fmla="*/ 136525 w 92"/>
              <a:gd name="T69" fmla="*/ 82550 h 76"/>
              <a:gd name="T70" fmla="*/ 141288 w 92"/>
              <a:gd name="T71" fmla="*/ 74613 h 76"/>
              <a:gd name="T72" fmla="*/ 146050 w 92"/>
              <a:gd name="T73" fmla="*/ 66675 h 76"/>
              <a:gd name="T74" fmla="*/ 146050 w 92"/>
              <a:gd name="T75" fmla="*/ 53975 h 76"/>
              <a:gd name="T76" fmla="*/ 141288 w 92"/>
              <a:gd name="T77" fmla="*/ 46038 h 76"/>
              <a:gd name="T78" fmla="*/ 133350 w 92"/>
              <a:gd name="T79" fmla="*/ 33338 h 76"/>
              <a:gd name="T80" fmla="*/ 120650 w 92"/>
              <a:gd name="T81" fmla="*/ 25400 h 76"/>
              <a:gd name="T82" fmla="*/ 103188 w 92"/>
              <a:gd name="T83" fmla="*/ 12700 h 76"/>
              <a:gd name="T84" fmla="*/ 92075 w 92"/>
              <a:gd name="T85" fmla="*/ 3175 h 76"/>
              <a:gd name="T86" fmla="*/ 79375 w 92"/>
              <a:gd name="T87" fmla="*/ 0 h 76"/>
              <a:gd name="T88" fmla="*/ 66675 w 92"/>
              <a:gd name="T89" fmla="*/ 0 h 76"/>
              <a:gd name="T90" fmla="*/ 58738 w 92"/>
              <a:gd name="T91" fmla="*/ 0 h 76"/>
              <a:gd name="T92" fmla="*/ 46038 w 92"/>
              <a:gd name="T93" fmla="*/ 3175 h 76"/>
              <a:gd name="T94" fmla="*/ 28575 w 92"/>
              <a:gd name="T95" fmla="*/ 3175 h 76"/>
              <a:gd name="T96" fmla="*/ 12700 w 92"/>
              <a:gd name="T97" fmla="*/ 7938 h 76"/>
              <a:gd name="T98" fmla="*/ 7938 w 92"/>
              <a:gd name="T99" fmla="*/ 12700 h 76"/>
              <a:gd name="T100" fmla="*/ 7938 w 92"/>
              <a:gd name="T101" fmla="*/ 15875 h 76"/>
              <a:gd name="T102" fmla="*/ 4763 w 92"/>
              <a:gd name="T103" fmla="*/ 20638 h 76"/>
              <a:gd name="T104" fmla="*/ 0 w 92"/>
              <a:gd name="T105" fmla="*/ 25400 h 76"/>
              <a:gd name="T106" fmla="*/ 0 w 92"/>
              <a:gd name="T107" fmla="*/ 28575 h 76"/>
              <a:gd name="T108" fmla="*/ 0 w 92"/>
              <a:gd name="T109" fmla="*/ 33338 h 76"/>
              <a:gd name="T110" fmla="*/ 4763 w 92"/>
              <a:gd name="T111" fmla="*/ 36513 h 76"/>
              <a:gd name="T112" fmla="*/ 12700 w 92"/>
              <a:gd name="T113" fmla="*/ 36513 h 76"/>
              <a:gd name="T114" fmla="*/ 61913 w 92"/>
              <a:gd name="T115" fmla="*/ 25400 h 76"/>
              <a:gd name="T116" fmla="*/ 20638 w 92"/>
              <a:gd name="T117" fmla="*/ 12700 h 76"/>
              <a:gd name="T118" fmla="*/ 61913 w 92"/>
              <a:gd name="T119" fmla="*/ 25400 h 76"/>
              <a:gd name="T120" fmla="*/ 38100 w 92"/>
              <a:gd name="T121" fmla="*/ 112713 h 76"/>
              <a:gd name="T122" fmla="*/ 38100 w 92"/>
              <a:gd name="T123" fmla="*/ 112713 h 76"/>
              <a:gd name="T124" fmla="*/ 38100 w 92"/>
              <a:gd name="T125" fmla="*/ 112713 h 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2" h="76">
                <a:moveTo>
                  <a:pt x="8" y="23"/>
                </a:moveTo>
                <a:lnTo>
                  <a:pt x="18" y="23"/>
                </a:lnTo>
                <a:lnTo>
                  <a:pt x="26" y="21"/>
                </a:lnTo>
                <a:lnTo>
                  <a:pt x="34" y="21"/>
                </a:lnTo>
                <a:lnTo>
                  <a:pt x="42" y="21"/>
                </a:lnTo>
                <a:lnTo>
                  <a:pt x="47" y="21"/>
                </a:lnTo>
                <a:lnTo>
                  <a:pt x="55" y="23"/>
                </a:lnTo>
                <a:lnTo>
                  <a:pt x="63" y="29"/>
                </a:lnTo>
                <a:lnTo>
                  <a:pt x="73" y="37"/>
                </a:lnTo>
                <a:lnTo>
                  <a:pt x="71" y="42"/>
                </a:lnTo>
                <a:lnTo>
                  <a:pt x="65" y="47"/>
                </a:lnTo>
                <a:lnTo>
                  <a:pt x="60" y="52"/>
                </a:lnTo>
                <a:lnTo>
                  <a:pt x="55" y="58"/>
                </a:lnTo>
                <a:lnTo>
                  <a:pt x="50" y="60"/>
                </a:lnTo>
                <a:lnTo>
                  <a:pt x="44" y="63"/>
                </a:lnTo>
                <a:lnTo>
                  <a:pt x="39" y="60"/>
                </a:lnTo>
                <a:lnTo>
                  <a:pt x="34" y="58"/>
                </a:lnTo>
                <a:lnTo>
                  <a:pt x="31" y="55"/>
                </a:lnTo>
                <a:lnTo>
                  <a:pt x="29" y="55"/>
                </a:lnTo>
                <a:lnTo>
                  <a:pt x="26" y="55"/>
                </a:lnTo>
                <a:lnTo>
                  <a:pt x="24" y="58"/>
                </a:lnTo>
                <a:lnTo>
                  <a:pt x="21" y="60"/>
                </a:lnTo>
                <a:lnTo>
                  <a:pt x="21" y="63"/>
                </a:lnTo>
                <a:lnTo>
                  <a:pt x="21" y="68"/>
                </a:lnTo>
                <a:lnTo>
                  <a:pt x="24" y="71"/>
                </a:lnTo>
                <a:lnTo>
                  <a:pt x="29" y="73"/>
                </a:lnTo>
                <a:lnTo>
                  <a:pt x="34" y="76"/>
                </a:lnTo>
                <a:lnTo>
                  <a:pt x="39" y="76"/>
                </a:lnTo>
                <a:lnTo>
                  <a:pt x="47" y="76"/>
                </a:lnTo>
                <a:lnTo>
                  <a:pt x="63" y="71"/>
                </a:lnTo>
                <a:lnTo>
                  <a:pt x="76" y="63"/>
                </a:lnTo>
                <a:lnTo>
                  <a:pt x="81" y="58"/>
                </a:lnTo>
                <a:lnTo>
                  <a:pt x="86" y="52"/>
                </a:lnTo>
                <a:lnTo>
                  <a:pt x="89" y="47"/>
                </a:lnTo>
                <a:lnTo>
                  <a:pt x="92" y="42"/>
                </a:lnTo>
                <a:lnTo>
                  <a:pt x="92" y="34"/>
                </a:lnTo>
                <a:lnTo>
                  <a:pt x="89" y="29"/>
                </a:lnTo>
                <a:lnTo>
                  <a:pt x="84" y="21"/>
                </a:lnTo>
                <a:lnTo>
                  <a:pt x="76" y="16"/>
                </a:lnTo>
                <a:lnTo>
                  <a:pt x="65" y="8"/>
                </a:lnTo>
                <a:lnTo>
                  <a:pt x="58" y="2"/>
                </a:lnTo>
                <a:lnTo>
                  <a:pt x="50" y="0"/>
                </a:lnTo>
                <a:lnTo>
                  <a:pt x="42" y="0"/>
                </a:lnTo>
                <a:lnTo>
                  <a:pt x="37" y="0"/>
                </a:lnTo>
                <a:lnTo>
                  <a:pt x="29" y="2"/>
                </a:lnTo>
                <a:lnTo>
                  <a:pt x="18" y="2"/>
                </a:lnTo>
                <a:lnTo>
                  <a:pt x="8" y="5"/>
                </a:lnTo>
                <a:lnTo>
                  <a:pt x="5" y="8"/>
                </a:lnTo>
                <a:lnTo>
                  <a:pt x="5" y="10"/>
                </a:lnTo>
                <a:lnTo>
                  <a:pt x="3" y="13"/>
                </a:lnTo>
                <a:lnTo>
                  <a:pt x="0" y="16"/>
                </a:lnTo>
                <a:lnTo>
                  <a:pt x="0" y="18"/>
                </a:lnTo>
                <a:lnTo>
                  <a:pt x="0" y="21"/>
                </a:lnTo>
                <a:lnTo>
                  <a:pt x="3" y="23"/>
                </a:lnTo>
                <a:lnTo>
                  <a:pt x="8" y="23"/>
                </a:lnTo>
                <a:close/>
                <a:moveTo>
                  <a:pt x="39" y="16"/>
                </a:moveTo>
                <a:lnTo>
                  <a:pt x="13" y="8"/>
                </a:lnTo>
                <a:lnTo>
                  <a:pt x="39" y="16"/>
                </a:lnTo>
                <a:close/>
                <a:moveTo>
                  <a:pt x="24" y="71"/>
                </a:moveTo>
                <a:lnTo>
                  <a:pt x="24" y="71"/>
                </a:lnTo>
                <a:close/>
              </a:path>
            </a:pathLst>
          </a:custGeom>
          <a:solidFill>
            <a:srgbClr val="000000"/>
          </a:solidFill>
          <a:ln w="9525">
            <a:noFill/>
            <a:round/>
            <a:headEnd/>
            <a:tailEnd/>
          </a:ln>
        </p:spPr>
        <p:txBody>
          <a:bodyPr/>
          <a:lstStyle/>
          <a:p>
            <a:pPr>
              <a:defRPr/>
            </a:pPr>
            <a:endParaRPr lang="de-DE" sz="1800"/>
          </a:p>
        </p:txBody>
      </p:sp>
      <p:sp>
        <p:nvSpPr>
          <p:cNvPr id="1093" name="Freeform 77">
            <a:extLst>
              <a:ext uri="{FF2B5EF4-FFF2-40B4-BE49-F238E27FC236}">
                <a16:creationId xmlns="" xmlns:a16="http://schemas.microsoft.com/office/drawing/2014/main" id="{47ADBE73-9E7D-DAE5-40CC-559FD0CE9080}"/>
              </a:ext>
            </a:extLst>
          </p:cNvPr>
          <p:cNvSpPr>
            <a:spLocks/>
          </p:cNvSpPr>
          <p:nvPr/>
        </p:nvSpPr>
        <p:spPr bwMode="auto">
          <a:xfrm>
            <a:off x="2738967" y="5229225"/>
            <a:ext cx="129117" cy="58738"/>
          </a:xfrm>
          <a:custGeom>
            <a:avLst/>
            <a:gdLst>
              <a:gd name="T0" fmla="*/ 84138 w 61"/>
              <a:gd name="T1" fmla="*/ 25400 h 37"/>
              <a:gd name="T2" fmla="*/ 87313 w 61"/>
              <a:gd name="T3" fmla="*/ 25400 h 37"/>
              <a:gd name="T4" fmla="*/ 92075 w 61"/>
              <a:gd name="T5" fmla="*/ 20638 h 37"/>
              <a:gd name="T6" fmla="*/ 96838 w 61"/>
              <a:gd name="T7" fmla="*/ 15875 h 37"/>
              <a:gd name="T8" fmla="*/ 96838 w 61"/>
              <a:gd name="T9" fmla="*/ 12700 h 37"/>
              <a:gd name="T10" fmla="*/ 92075 w 61"/>
              <a:gd name="T11" fmla="*/ 3175 h 37"/>
              <a:gd name="T12" fmla="*/ 92075 w 61"/>
              <a:gd name="T13" fmla="*/ 0 h 37"/>
              <a:gd name="T14" fmla="*/ 87313 w 61"/>
              <a:gd name="T15" fmla="*/ 0 h 37"/>
              <a:gd name="T16" fmla="*/ 79375 w 61"/>
              <a:gd name="T17" fmla="*/ 0 h 37"/>
              <a:gd name="T18" fmla="*/ 79375 w 61"/>
              <a:gd name="T19" fmla="*/ 0 h 37"/>
              <a:gd name="T20" fmla="*/ 66675 w 61"/>
              <a:gd name="T21" fmla="*/ 0 h 37"/>
              <a:gd name="T22" fmla="*/ 58738 w 61"/>
              <a:gd name="T23" fmla="*/ 3175 h 37"/>
              <a:gd name="T24" fmla="*/ 46038 w 61"/>
              <a:gd name="T25" fmla="*/ 7938 h 37"/>
              <a:gd name="T26" fmla="*/ 38100 w 61"/>
              <a:gd name="T27" fmla="*/ 7938 h 37"/>
              <a:gd name="T28" fmla="*/ 30163 w 61"/>
              <a:gd name="T29" fmla="*/ 12700 h 37"/>
              <a:gd name="T30" fmla="*/ 20638 w 61"/>
              <a:gd name="T31" fmla="*/ 20638 h 37"/>
              <a:gd name="T32" fmla="*/ 12700 w 61"/>
              <a:gd name="T33" fmla="*/ 28575 h 37"/>
              <a:gd name="T34" fmla="*/ 4763 w 61"/>
              <a:gd name="T35" fmla="*/ 36513 h 37"/>
              <a:gd name="T36" fmla="*/ 4763 w 61"/>
              <a:gd name="T37" fmla="*/ 36513 h 37"/>
              <a:gd name="T38" fmla="*/ 0 w 61"/>
              <a:gd name="T39" fmla="*/ 41275 h 37"/>
              <a:gd name="T40" fmla="*/ 0 w 61"/>
              <a:gd name="T41" fmla="*/ 46038 h 37"/>
              <a:gd name="T42" fmla="*/ 4763 w 61"/>
              <a:gd name="T43" fmla="*/ 49213 h 37"/>
              <a:gd name="T44" fmla="*/ 4763 w 61"/>
              <a:gd name="T45" fmla="*/ 53975 h 37"/>
              <a:gd name="T46" fmla="*/ 9525 w 61"/>
              <a:gd name="T47" fmla="*/ 58738 h 37"/>
              <a:gd name="T48" fmla="*/ 17463 w 61"/>
              <a:gd name="T49" fmla="*/ 58738 h 37"/>
              <a:gd name="T50" fmla="*/ 20638 w 61"/>
              <a:gd name="T51" fmla="*/ 58738 h 37"/>
              <a:gd name="T52" fmla="*/ 25400 w 61"/>
              <a:gd name="T53" fmla="*/ 53975 h 37"/>
              <a:gd name="T54" fmla="*/ 25400 w 61"/>
              <a:gd name="T55" fmla="*/ 53975 h 37"/>
              <a:gd name="T56" fmla="*/ 33338 w 61"/>
              <a:gd name="T57" fmla="*/ 49213 h 37"/>
              <a:gd name="T58" fmla="*/ 38100 w 61"/>
              <a:gd name="T59" fmla="*/ 41275 h 37"/>
              <a:gd name="T60" fmla="*/ 46038 w 61"/>
              <a:gd name="T61" fmla="*/ 36513 h 37"/>
              <a:gd name="T62" fmla="*/ 50800 w 61"/>
              <a:gd name="T63" fmla="*/ 33338 h 37"/>
              <a:gd name="T64" fmla="*/ 58738 w 61"/>
              <a:gd name="T65" fmla="*/ 33338 h 37"/>
              <a:gd name="T66" fmla="*/ 63500 w 61"/>
              <a:gd name="T67" fmla="*/ 28575 h 37"/>
              <a:gd name="T68" fmla="*/ 71438 w 61"/>
              <a:gd name="T69" fmla="*/ 28575 h 37"/>
              <a:gd name="T70" fmla="*/ 84138 w 61"/>
              <a:gd name="T71" fmla="*/ 25400 h 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 h="37">
                <a:moveTo>
                  <a:pt x="53" y="16"/>
                </a:moveTo>
                <a:lnTo>
                  <a:pt x="55" y="16"/>
                </a:lnTo>
                <a:lnTo>
                  <a:pt x="58" y="13"/>
                </a:lnTo>
                <a:lnTo>
                  <a:pt x="61" y="10"/>
                </a:lnTo>
                <a:lnTo>
                  <a:pt x="61" y="8"/>
                </a:lnTo>
                <a:lnTo>
                  <a:pt x="58" y="2"/>
                </a:lnTo>
                <a:lnTo>
                  <a:pt x="58" y="0"/>
                </a:lnTo>
                <a:lnTo>
                  <a:pt x="55" y="0"/>
                </a:lnTo>
                <a:lnTo>
                  <a:pt x="50" y="0"/>
                </a:lnTo>
                <a:lnTo>
                  <a:pt x="42" y="0"/>
                </a:lnTo>
                <a:lnTo>
                  <a:pt x="37" y="2"/>
                </a:lnTo>
                <a:lnTo>
                  <a:pt x="29" y="5"/>
                </a:lnTo>
                <a:lnTo>
                  <a:pt x="24" y="5"/>
                </a:lnTo>
                <a:lnTo>
                  <a:pt x="19" y="8"/>
                </a:lnTo>
                <a:lnTo>
                  <a:pt x="13" y="13"/>
                </a:lnTo>
                <a:lnTo>
                  <a:pt x="8" y="18"/>
                </a:lnTo>
                <a:lnTo>
                  <a:pt x="3" y="23"/>
                </a:lnTo>
                <a:lnTo>
                  <a:pt x="0" y="26"/>
                </a:lnTo>
                <a:lnTo>
                  <a:pt x="0" y="29"/>
                </a:lnTo>
                <a:lnTo>
                  <a:pt x="3" y="31"/>
                </a:lnTo>
                <a:lnTo>
                  <a:pt x="3" y="34"/>
                </a:lnTo>
                <a:lnTo>
                  <a:pt x="6" y="37"/>
                </a:lnTo>
                <a:lnTo>
                  <a:pt x="11" y="37"/>
                </a:lnTo>
                <a:lnTo>
                  <a:pt x="13" y="37"/>
                </a:lnTo>
                <a:lnTo>
                  <a:pt x="16" y="34"/>
                </a:lnTo>
                <a:lnTo>
                  <a:pt x="21" y="31"/>
                </a:lnTo>
                <a:lnTo>
                  <a:pt x="24" y="26"/>
                </a:lnTo>
                <a:lnTo>
                  <a:pt x="29" y="23"/>
                </a:lnTo>
                <a:lnTo>
                  <a:pt x="32" y="21"/>
                </a:lnTo>
                <a:lnTo>
                  <a:pt x="37" y="21"/>
                </a:lnTo>
                <a:lnTo>
                  <a:pt x="40" y="18"/>
                </a:lnTo>
                <a:lnTo>
                  <a:pt x="45" y="18"/>
                </a:lnTo>
                <a:lnTo>
                  <a:pt x="53" y="16"/>
                </a:lnTo>
                <a:close/>
              </a:path>
            </a:pathLst>
          </a:custGeom>
          <a:solidFill>
            <a:srgbClr val="000000"/>
          </a:solidFill>
          <a:ln w="9525">
            <a:noFill/>
            <a:round/>
            <a:headEnd/>
            <a:tailEnd/>
          </a:ln>
        </p:spPr>
        <p:txBody>
          <a:bodyPr/>
          <a:lstStyle/>
          <a:p>
            <a:pPr>
              <a:defRPr/>
            </a:pPr>
            <a:endParaRPr lang="de-DE" sz="1800"/>
          </a:p>
        </p:txBody>
      </p:sp>
      <p:sp>
        <p:nvSpPr>
          <p:cNvPr id="1094" name="Freeform 78">
            <a:extLst>
              <a:ext uri="{FF2B5EF4-FFF2-40B4-BE49-F238E27FC236}">
                <a16:creationId xmlns="" xmlns:a16="http://schemas.microsoft.com/office/drawing/2014/main" id="{8ACD1387-F930-063F-2243-A89388D9628D}"/>
              </a:ext>
            </a:extLst>
          </p:cNvPr>
          <p:cNvSpPr>
            <a:spLocks noEditPoints="1"/>
          </p:cNvSpPr>
          <p:nvPr/>
        </p:nvSpPr>
        <p:spPr bwMode="auto">
          <a:xfrm>
            <a:off x="2933700" y="5337176"/>
            <a:ext cx="95251" cy="49213"/>
          </a:xfrm>
          <a:custGeom>
            <a:avLst/>
            <a:gdLst>
              <a:gd name="T0" fmla="*/ 25400 w 45"/>
              <a:gd name="T1" fmla="*/ 4763 h 31"/>
              <a:gd name="T2" fmla="*/ 17463 w 45"/>
              <a:gd name="T3" fmla="*/ 0 h 31"/>
              <a:gd name="T4" fmla="*/ 12700 w 45"/>
              <a:gd name="T5" fmla="*/ 0 h 31"/>
              <a:gd name="T6" fmla="*/ 7938 w 45"/>
              <a:gd name="T7" fmla="*/ 4763 h 31"/>
              <a:gd name="T8" fmla="*/ 4763 w 45"/>
              <a:gd name="T9" fmla="*/ 4763 h 31"/>
              <a:gd name="T10" fmla="*/ 0 w 45"/>
              <a:gd name="T11" fmla="*/ 7938 h 31"/>
              <a:gd name="T12" fmla="*/ 0 w 45"/>
              <a:gd name="T13" fmla="*/ 15875 h 31"/>
              <a:gd name="T14" fmla="*/ 0 w 45"/>
              <a:gd name="T15" fmla="*/ 20638 h 31"/>
              <a:gd name="T16" fmla="*/ 4763 w 45"/>
              <a:gd name="T17" fmla="*/ 25400 h 31"/>
              <a:gd name="T18" fmla="*/ 4763 w 45"/>
              <a:gd name="T19" fmla="*/ 25400 h 31"/>
              <a:gd name="T20" fmla="*/ 7938 w 45"/>
              <a:gd name="T21" fmla="*/ 28575 h 31"/>
              <a:gd name="T22" fmla="*/ 17463 w 45"/>
              <a:gd name="T23" fmla="*/ 33338 h 31"/>
              <a:gd name="T24" fmla="*/ 28575 w 45"/>
              <a:gd name="T25" fmla="*/ 41275 h 31"/>
              <a:gd name="T26" fmla="*/ 41275 w 45"/>
              <a:gd name="T27" fmla="*/ 46038 h 31"/>
              <a:gd name="T28" fmla="*/ 50800 w 45"/>
              <a:gd name="T29" fmla="*/ 49213 h 31"/>
              <a:gd name="T30" fmla="*/ 61913 w 45"/>
              <a:gd name="T31" fmla="*/ 49213 h 31"/>
              <a:gd name="T32" fmla="*/ 71438 w 45"/>
              <a:gd name="T33" fmla="*/ 46038 h 31"/>
              <a:gd name="T34" fmla="*/ 71438 w 45"/>
              <a:gd name="T35" fmla="*/ 38100 h 31"/>
              <a:gd name="T36" fmla="*/ 71438 w 45"/>
              <a:gd name="T37" fmla="*/ 33338 h 31"/>
              <a:gd name="T38" fmla="*/ 71438 w 45"/>
              <a:gd name="T39" fmla="*/ 28575 h 31"/>
              <a:gd name="T40" fmla="*/ 66675 w 45"/>
              <a:gd name="T41" fmla="*/ 28575 h 31"/>
              <a:gd name="T42" fmla="*/ 66675 w 45"/>
              <a:gd name="T43" fmla="*/ 25400 h 31"/>
              <a:gd name="T44" fmla="*/ 61913 w 45"/>
              <a:gd name="T45" fmla="*/ 25400 h 31"/>
              <a:gd name="T46" fmla="*/ 61913 w 45"/>
              <a:gd name="T47" fmla="*/ 25400 h 31"/>
              <a:gd name="T48" fmla="*/ 61913 w 45"/>
              <a:gd name="T49" fmla="*/ 25400 h 31"/>
              <a:gd name="T50" fmla="*/ 58738 w 45"/>
              <a:gd name="T51" fmla="*/ 25400 h 31"/>
              <a:gd name="T52" fmla="*/ 53975 w 45"/>
              <a:gd name="T53" fmla="*/ 20638 h 31"/>
              <a:gd name="T54" fmla="*/ 50800 w 45"/>
              <a:gd name="T55" fmla="*/ 20638 h 31"/>
              <a:gd name="T56" fmla="*/ 46038 w 45"/>
              <a:gd name="T57" fmla="*/ 15875 h 31"/>
              <a:gd name="T58" fmla="*/ 41275 w 45"/>
              <a:gd name="T59" fmla="*/ 15875 h 31"/>
              <a:gd name="T60" fmla="*/ 38100 w 45"/>
              <a:gd name="T61" fmla="*/ 12700 h 31"/>
              <a:gd name="T62" fmla="*/ 33338 w 45"/>
              <a:gd name="T63" fmla="*/ 12700 h 31"/>
              <a:gd name="T64" fmla="*/ 28575 w 45"/>
              <a:gd name="T65" fmla="*/ 7938 h 31"/>
              <a:gd name="T66" fmla="*/ 25400 w 45"/>
              <a:gd name="T67" fmla="*/ 4763 h 31"/>
              <a:gd name="T68" fmla="*/ 25400 w 45"/>
              <a:gd name="T69" fmla="*/ 4763 h 31"/>
              <a:gd name="T70" fmla="*/ 4763 w 45"/>
              <a:gd name="T71" fmla="*/ 25400 h 31"/>
              <a:gd name="T72" fmla="*/ 4763 w 45"/>
              <a:gd name="T73" fmla="*/ 25400 h 31"/>
              <a:gd name="T74" fmla="*/ 4763 w 45"/>
              <a:gd name="T75" fmla="*/ 25400 h 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 h="31">
                <a:moveTo>
                  <a:pt x="16" y="3"/>
                </a:moveTo>
                <a:lnTo>
                  <a:pt x="11" y="0"/>
                </a:lnTo>
                <a:lnTo>
                  <a:pt x="8" y="0"/>
                </a:lnTo>
                <a:lnTo>
                  <a:pt x="5" y="3"/>
                </a:lnTo>
                <a:lnTo>
                  <a:pt x="3" y="3"/>
                </a:lnTo>
                <a:lnTo>
                  <a:pt x="0" y="5"/>
                </a:lnTo>
                <a:lnTo>
                  <a:pt x="0" y="10"/>
                </a:lnTo>
                <a:lnTo>
                  <a:pt x="0" y="13"/>
                </a:lnTo>
                <a:lnTo>
                  <a:pt x="3" y="16"/>
                </a:lnTo>
                <a:lnTo>
                  <a:pt x="5" y="18"/>
                </a:lnTo>
                <a:lnTo>
                  <a:pt x="11" y="21"/>
                </a:lnTo>
                <a:lnTo>
                  <a:pt x="18" y="26"/>
                </a:lnTo>
                <a:lnTo>
                  <a:pt x="26" y="29"/>
                </a:lnTo>
                <a:lnTo>
                  <a:pt x="32" y="31"/>
                </a:lnTo>
                <a:lnTo>
                  <a:pt x="39" y="31"/>
                </a:lnTo>
                <a:lnTo>
                  <a:pt x="45" y="29"/>
                </a:lnTo>
                <a:lnTo>
                  <a:pt x="45" y="24"/>
                </a:lnTo>
                <a:lnTo>
                  <a:pt x="45" y="21"/>
                </a:lnTo>
                <a:lnTo>
                  <a:pt x="45" y="18"/>
                </a:lnTo>
                <a:lnTo>
                  <a:pt x="42" y="18"/>
                </a:lnTo>
                <a:lnTo>
                  <a:pt x="42" y="16"/>
                </a:lnTo>
                <a:lnTo>
                  <a:pt x="39" y="16"/>
                </a:lnTo>
                <a:lnTo>
                  <a:pt x="37" y="16"/>
                </a:lnTo>
                <a:lnTo>
                  <a:pt x="34" y="13"/>
                </a:lnTo>
                <a:lnTo>
                  <a:pt x="32" y="13"/>
                </a:lnTo>
                <a:lnTo>
                  <a:pt x="29" y="10"/>
                </a:lnTo>
                <a:lnTo>
                  <a:pt x="26" y="10"/>
                </a:lnTo>
                <a:lnTo>
                  <a:pt x="24" y="8"/>
                </a:lnTo>
                <a:lnTo>
                  <a:pt x="21" y="8"/>
                </a:lnTo>
                <a:lnTo>
                  <a:pt x="18" y="5"/>
                </a:lnTo>
                <a:lnTo>
                  <a:pt x="16" y="3"/>
                </a:lnTo>
                <a:close/>
                <a:moveTo>
                  <a:pt x="3" y="16"/>
                </a:moveTo>
                <a:lnTo>
                  <a:pt x="3" y="16"/>
                </a:lnTo>
                <a:close/>
              </a:path>
            </a:pathLst>
          </a:custGeom>
          <a:solidFill>
            <a:srgbClr val="000000"/>
          </a:solidFill>
          <a:ln w="9525">
            <a:noFill/>
            <a:round/>
            <a:headEnd/>
            <a:tailEnd/>
          </a:ln>
        </p:spPr>
        <p:txBody>
          <a:bodyPr/>
          <a:lstStyle/>
          <a:p>
            <a:pPr>
              <a:defRPr/>
            </a:pPr>
            <a:endParaRPr lang="de-DE" sz="1800"/>
          </a:p>
        </p:txBody>
      </p:sp>
      <p:sp>
        <p:nvSpPr>
          <p:cNvPr id="1095" name="Freeform 79">
            <a:extLst>
              <a:ext uri="{FF2B5EF4-FFF2-40B4-BE49-F238E27FC236}">
                <a16:creationId xmlns="" xmlns:a16="http://schemas.microsoft.com/office/drawing/2014/main" id="{AC7C1DDD-CAE2-2AEC-505A-3DAA3192B1B2}"/>
              </a:ext>
            </a:extLst>
          </p:cNvPr>
          <p:cNvSpPr>
            <a:spLocks/>
          </p:cNvSpPr>
          <p:nvPr/>
        </p:nvSpPr>
        <p:spPr bwMode="auto">
          <a:xfrm>
            <a:off x="-95250" y="4495801"/>
            <a:ext cx="4849284" cy="758825"/>
          </a:xfrm>
          <a:custGeom>
            <a:avLst/>
            <a:gdLst>
              <a:gd name="T0" fmla="*/ 190500 w 2291"/>
              <a:gd name="T1" fmla="*/ 50800 h 478"/>
              <a:gd name="T2" fmla="*/ 357188 w 2291"/>
              <a:gd name="T3" fmla="*/ 100013 h 478"/>
              <a:gd name="T4" fmla="*/ 331788 w 2291"/>
              <a:gd name="T5" fmla="*/ 158750 h 478"/>
              <a:gd name="T6" fmla="*/ 419100 w 2291"/>
              <a:gd name="T7" fmla="*/ 207963 h 478"/>
              <a:gd name="T8" fmla="*/ 590550 w 2291"/>
              <a:gd name="T9" fmla="*/ 207963 h 478"/>
              <a:gd name="T10" fmla="*/ 623888 w 2291"/>
              <a:gd name="T11" fmla="*/ 333375 h 478"/>
              <a:gd name="T12" fmla="*/ 760413 w 2291"/>
              <a:gd name="T13" fmla="*/ 392113 h 478"/>
              <a:gd name="T14" fmla="*/ 898525 w 2291"/>
              <a:gd name="T15" fmla="*/ 400050 h 478"/>
              <a:gd name="T16" fmla="*/ 1073150 w 2291"/>
              <a:gd name="T17" fmla="*/ 392113 h 478"/>
              <a:gd name="T18" fmla="*/ 1214438 w 2291"/>
              <a:gd name="T19" fmla="*/ 387350 h 478"/>
              <a:gd name="T20" fmla="*/ 1260475 w 2291"/>
              <a:gd name="T21" fmla="*/ 400050 h 478"/>
              <a:gd name="T22" fmla="*/ 1222375 w 2291"/>
              <a:gd name="T23" fmla="*/ 433388 h 478"/>
              <a:gd name="T24" fmla="*/ 1276350 w 2291"/>
              <a:gd name="T25" fmla="*/ 446088 h 478"/>
              <a:gd name="T26" fmla="*/ 1473200 w 2291"/>
              <a:gd name="T27" fmla="*/ 428625 h 478"/>
              <a:gd name="T28" fmla="*/ 1771650 w 2291"/>
              <a:gd name="T29" fmla="*/ 412750 h 478"/>
              <a:gd name="T30" fmla="*/ 1938338 w 2291"/>
              <a:gd name="T31" fmla="*/ 428625 h 478"/>
              <a:gd name="T32" fmla="*/ 1963738 w 2291"/>
              <a:gd name="T33" fmla="*/ 482600 h 478"/>
              <a:gd name="T34" fmla="*/ 2055813 w 2291"/>
              <a:gd name="T35" fmla="*/ 533400 h 478"/>
              <a:gd name="T36" fmla="*/ 2271713 w 2291"/>
              <a:gd name="T37" fmla="*/ 541338 h 478"/>
              <a:gd name="T38" fmla="*/ 2579688 w 2291"/>
              <a:gd name="T39" fmla="*/ 525463 h 478"/>
              <a:gd name="T40" fmla="*/ 2717800 w 2291"/>
              <a:gd name="T41" fmla="*/ 566738 h 478"/>
              <a:gd name="T42" fmla="*/ 2738438 w 2291"/>
              <a:gd name="T43" fmla="*/ 636588 h 478"/>
              <a:gd name="T44" fmla="*/ 2838450 w 2291"/>
              <a:gd name="T45" fmla="*/ 682625 h 478"/>
              <a:gd name="T46" fmla="*/ 3370263 w 2291"/>
              <a:gd name="T47" fmla="*/ 728663 h 478"/>
              <a:gd name="T48" fmla="*/ 3562350 w 2291"/>
              <a:gd name="T49" fmla="*/ 754063 h 478"/>
              <a:gd name="T50" fmla="*/ 3636963 w 2291"/>
              <a:gd name="T51" fmla="*/ 741363 h 478"/>
              <a:gd name="T52" fmla="*/ 3562350 w 2291"/>
              <a:gd name="T53" fmla="*/ 725488 h 478"/>
              <a:gd name="T54" fmla="*/ 3370263 w 2291"/>
              <a:gd name="T55" fmla="*/ 700088 h 478"/>
              <a:gd name="T56" fmla="*/ 2949575 w 2291"/>
              <a:gd name="T57" fmla="*/ 669925 h 478"/>
              <a:gd name="T58" fmla="*/ 2754313 w 2291"/>
              <a:gd name="T59" fmla="*/ 579438 h 478"/>
              <a:gd name="T60" fmla="*/ 2700338 w 2291"/>
              <a:gd name="T61" fmla="*/ 515938 h 478"/>
              <a:gd name="T62" fmla="*/ 2654300 w 2291"/>
              <a:gd name="T63" fmla="*/ 512763 h 478"/>
              <a:gd name="T64" fmla="*/ 2379663 w 2291"/>
              <a:gd name="T65" fmla="*/ 504825 h 478"/>
              <a:gd name="T66" fmla="*/ 2130425 w 2291"/>
              <a:gd name="T67" fmla="*/ 512763 h 478"/>
              <a:gd name="T68" fmla="*/ 1992313 w 2291"/>
              <a:gd name="T69" fmla="*/ 474663 h 478"/>
              <a:gd name="T70" fmla="*/ 1992313 w 2291"/>
              <a:gd name="T71" fmla="*/ 438150 h 478"/>
              <a:gd name="T72" fmla="*/ 1909763 w 2291"/>
              <a:gd name="T73" fmla="*/ 384175 h 478"/>
              <a:gd name="T74" fmla="*/ 1684338 w 2291"/>
              <a:gd name="T75" fmla="*/ 387350 h 478"/>
              <a:gd name="T76" fmla="*/ 1339850 w 2291"/>
              <a:gd name="T77" fmla="*/ 407988 h 478"/>
              <a:gd name="T78" fmla="*/ 1309688 w 2291"/>
              <a:gd name="T79" fmla="*/ 387350 h 478"/>
              <a:gd name="T80" fmla="*/ 1309688 w 2291"/>
              <a:gd name="T81" fmla="*/ 354013 h 478"/>
              <a:gd name="T82" fmla="*/ 1173163 w 2291"/>
              <a:gd name="T83" fmla="*/ 361950 h 478"/>
              <a:gd name="T84" fmla="*/ 981075 w 2291"/>
              <a:gd name="T85" fmla="*/ 366713 h 478"/>
              <a:gd name="T86" fmla="*/ 765175 w 2291"/>
              <a:gd name="T87" fmla="*/ 366713 h 478"/>
              <a:gd name="T88" fmla="*/ 631825 w 2291"/>
              <a:gd name="T89" fmla="*/ 292100 h 478"/>
              <a:gd name="T90" fmla="*/ 631825 w 2291"/>
              <a:gd name="T91" fmla="*/ 233363 h 478"/>
              <a:gd name="T92" fmla="*/ 619125 w 2291"/>
              <a:gd name="T93" fmla="*/ 187325 h 478"/>
              <a:gd name="T94" fmla="*/ 428625 w 2291"/>
              <a:gd name="T95" fmla="*/ 179388 h 478"/>
              <a:gd name="T96" fmla="*/ 374650 w 2291"/>
              <a:gd name="T97" fmla="*/ 171450 h 478"/>
              <a:gd name="T98" fmla="*/ 385763 w 2291"/>
              <a:gd name="T99" fmla="*/ 112713 h 478"/>
              <a:gd name="T100" fmla="*/ 361950 w 2291"/>
              <a:gd name="T101" fmla="*/ 42863 h 478"/>
              <a:gd name="T102" fmla="*/ 261938 w 2291"/>
              <a:gd name="T103" fmla="*/ 33338 h 478"/>
              <a:gd name="T104" fmla="*/ 103188 w 2291"/>
              <a:gd name="T105" fmla="*/ 4763 h 478"/>
              <a:gd name="T106" fmla="*/ 0 w 2291"/>
              <a:gd name="T107" fmla="*/ 9525 h 4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91" h="478">
                <a:moveTo>
                  <a:pt x="7" y="19"/>
                </a:moveTo>
                <a:lnTo>
                  <a:pt x="31" y="19"/>
                </a:lnTo>
                <a:lnTo>
                  <a:pt x="55" y="21"/>
                </a:lnTo>
                <a:lnTo>
                  <a:pt x="76" y="24"/>
                </a:lnTo>
                <a:lnTo>
                  <a:pt x="99" y="29"/>
                </a:lnTo>
                <a:lnTo>
                  <a:pt x="120" y="32"/>
                </a:lnTo>
                <a:lnTo>
                  <a:pt x="144" y="34"/>
                </a:lnTo>
                <a:lnTo>
                  <a:pt x="167" y="37"/>
                </a:lnTo>
                <a:lnTo>
                  <a:pt x="188" y="37"/>
                </a:lnTo>
                <a:lnTo>
                  <a:pt x="220" y="45"/>
                </a:lnTo>
                <a:lnTo>
                  <a:pt x="228" y="58"/>
                </a:lnTo>
                <a:lnTo>
                  <a:pt x="225" y="63"/>
                </a:lnTo>
                <a:lnTo>
                  <a:pt x="222" y="68"/>
                </a:lnTo>
                <a:lnTo>
                  <a:pt x="220" y="76"/>
                </a:lnTo>
                <a:lnTo>
                  <a:pt x="215" y="82"/>
                </a:lnTo>
                <a:lnTo>
                  <a:pt x="212" y="89"/>
                </a:lnTo>
                <a:lnTo>
                  <a:pt x="209" y="95"/>
                </a:lnTo>
                <a:lnTo>
                  <a:pt x="209" y="100"/>
                </a:lnTo>
                <a:lnTo>
                  <a:pt x="209" y="103"/>
                </a:lnTo>
                <a:lnTo>
                  <a:pt x="215" y="113"/>
                </a:lnTo>
                <a:lnTo>
                  <a:pt x="222" y="118"/>
                </a:lnTo>
                <a:lnTo>
                  <a:pt x="233" y="124"/>
                </a:lnTo>
                <a:lnTo>
                  <a:pt x="243" y="129"/>
                </a:lnTo>
                <a:lnTo>
                  <a:pt x="264" y="131"/>
                </a:lnTo>
                <a:lnTo>
                  <a:pt x="291" y="129"/>
                </a:lnTo>
                <a:lnTo>
                  <a:pt x="317" y="129"/>
                </a:lnTo>
                <a:lnTo>
                  <a:pt x="340" y="126"/>
                </a:lnTo>
                <a:lnTo>
                  <a:pt x="354" y="126"/>
                </a:lnTo>
                <a:lnTo>
                  <a:pt x="364" y="129"/>
                </a:lnTo>
                <a:lnTo>
                  <a:pt x="372" y="131"/>
                </a:lnTo>
                <a:lnTo>
                  <a:pt x="382" y="137"/>
                </a:lnTo>
                <a:lnTo>
                  <a:pt x="377" y="155"/>
                </a:lnTo>
                <a:lnTo>
                  <a:pt x="377" y="171"/>
                </a:lnTo>
                <a:lnTo>
                  <a:pt x="380" y="186"/>
                </a:lnTo>
                <a:lnTo>
                  <a:pt x="385" y="200"/>
                </a:lnTo>
                <a:lnTo>
                  <a:pt x="393" y="210"/>
                </a:lnTo>
                <a:lnTo>
                  <a:pt x="403" y="221"/>
                </a:lnTo>
                <a:lnTo>
                  <a:pt x="419" y="228"/>
                </a:lnTo>
                <a:lnTo>
                  <a:pt x="437" y="236"/>
                </a:lnTo>
                <a:lnTo>
                  <a:pt x="451" y="239"/>
                </a:lnTo>
                <a:lnTo>
                  <a:pt x="466" y="244"/>
                </a:lnTo>
                <a:lnTo>
                  <a:pt x="479" y="247"/>
                </a:lnTo>
                <a:lnTo>
                  <a:pt x="492" y="249"/>
                </a:lnTo>
                <a:lnTo>
                  <a:pt x="506" y="252"/>
                </a:lnTo>
                <a:lnTo>
                  <a:pt x="519" y="252"/>
                </a:lnTo>
                <a:lnTo>
                  <a:pt x="534" y="255"/>
                </a:lnTo>
                <a:lnTo>
                  <a:pt x="548" y="255"/>
                </a:lnTo>
                <a:lnTo>
                  <a:pt x="566" y="252"/>
                </a:lnTo>
                <a:lnTo>
                  <a:pt x="584" y="252"/>
                </a:lnTo>
                <a:lnTo>
                  <a:pt x="603" y="249"/>
                </a:lnTo>
                <a:lnTo>
                  <a:pt x="621" y="249"/>
                </a:lnTo>
                <a:lnTo>
                  <a:pt x="639" y="247"/>
                </a:lnTo>
                <a:lnTo>
                  <a:pt x="658" y="247"/>
                </a:lnTo>
                <a:lnTo>
                  <a:pt x="676" y="247"/>
                </a:lnTo>
                <a:lnTo>
                  <a:pt x="694" y="247"/>
                </a:lnTo>
                <a:lnTo>
                  <a:pt x="707" y="247"/>
                </a:lnTo>
                <a:lnTo>
                  <a:pt x="723" y="247"/>
                </a:lnTo>
                <a:lnTo>
                  <a:pt x="736" y="247"/>
                </a:lnTo>
                <a:lnTo>
                  <a:pt x="749" y="244"/>
                </a:lnTo>
                <a:lnTo>
                  <a:pt x="765" y="244"/>
                </a:lnTo>
                <a:lnTo>
                  <a:pt x="778" y="242"/>
                </a:lnTo>
                <a:lnTo>
                  <a:pt x="791" y="242"/>
                </a:lnTo>
                <a:lnTo>
                  <a:pt x="804" y="242"/>
                </a:lnTo>
                <a:lnTo>
                  <a:pt x="802" y="244"/>
                </a:lnTo>
                <a:lnTo>
                  <a:pt x="797" y="249"/>
                </a:lnTo>
                <a:lnTo>
                  <a:pt x="794" y="252"/>
                </a:lnTo>
                <a:lnTo>
                  <a:pt x="789" y="255"/>
                </a:lnTo>
                <a:lnTo>
                  <a:pt x="784" y="260"/>
                </a:lnTo>
                <a:lnTo>
                  <a:pt x="778" y="263"/>
                </a:lnTo>
                <a:lnTo>
                  <a:pt x="776" y="265"/>
                </a:lnTo>
                <a:lnTo>
                  <a:pt x="773" y="270"/>
                </a:lnTo>
                <a:lnTo>
                  <a:pt x="770" y="273"/>
                </a:lnTo>
                <a:lnTo>
                  <a:pt x="770" y="276"/>
                </a:lnTo>
                <a:lnTo>
                  <a:pt x="773" y="278"/>
                </a:lnTo>
                <a:lnTo>
                  <a:pt x="776" y="281"/>
                </a:lnTo>
                <a:lnTo>
                  <a:pt x="784" y="283"/>
                </a:lnTo>
                <a:lnTo>
                  <a:pt x="794" y="283"/>
                </a:lnTo>
                <a:lnTo>
                  <a:pt x="804" y="281"/>
                </a:lnTo>
                <a:lnTo>
                  <a:pt x="815" y="281"/>
                </a:lnTo>
                <a:lnTo>
                  <a:pt x="823" y="278"/>
                </a:lnTo>
                <a:lnTo>
                  <a:pt x="828" y="278"/>
                </a:lnTo>
                <a:lnTo>
                  <a:pt x="860" y="276"/>
                </a:lnTo>
                <a:lnTo>
                  <a:pt x="894" y="273"/>
                </a:lnTo>
                <a:lnTo>
                  <a:pt x="928" y="270"/>
                </a:lnTo>
                <a:lnTo>
                  <a:pt x="962" y="268"/>
                </a:lnTo>
                <a:lnTo>
                  <a:pt x="996" y="265"/>
                </a:lnTo>
                <a:lnTo>
                  <a:pt x="1030" y="263"/>
                </a:lnTo>
                <a:lnTo>
                  <a:pt x="1064" y="263"/>
                </a:lnTo>
                <a:lnTo>
                  <a:pt x="1098" y="263"/>
                </a:lnTo>
                <a:lnTo>
                  <a:pt x="1116" y="260"/>
                </a:lnTo>
                <a:lnTo>
                  <a:pt x="1135" y="257"/>
                </a:lnTo>
                <a:lnTo>
                  <a:pt x="1153" y="255"/>
                </a:lnTo>
                <a:lnTo>
                  <a:pt x="1172" y="255"/>
                </a:lnTo>
                <a:lnTo>
                  <a:pt x="1190" y="257"/>
                </a:lnTo>
                <a:lnTo>
                  <a:pt x="1206" y="263"/>
                </a:lnTo>
                <a:lnTo>
                  <a:pt x="1221" y="270"/>
                </a:lnTo>
                <a:lnTo>
                  <a:pt x="1237" y="283"/>
                </a:lnTo>
                <a:lnTo>
                  <a:pt x="1237" y="286"/>
                </a:lnTo>
                <a:lnTo>
                  <a:pt x="1237" y="291"/>
                </a:lnTo>
                <a:lnTo>
                  <a:pt x="1237" y="297"/>
                </a:lnTo>
                <a:lnTo>
                  <a:pt x="1237" y="302"/>
                </a:lnTo>
                <a:lnTo>
                  <a:pt x="1237" y="304"/>
                </a:lnTo>
                <a:lnTo>
                  <a:pt x="1240" y="310"/>
                </a:lnTo>
                <a:lnTo>
                  <a:pt x="1240" y="312"/>
                </a:lnTo>
                <a:lnTo>
                  <a:pt x="1240" y="315"/>
                </a:lnTo>
                <a:lnTo>
                  <a:pt x="1255" y="323"/>
                </a:lnTo>
                <a:lnTo>
                  <a:pt x="1274" y="331"/>
                </a:lnTo>
                <a:lnTo>
                  <a:pt x="1295" y="336"/>
                </a:lnTo>
                <a:lnTo>
                  <a:pt x="1316" y="339"/>
                </a:lnTo>
                <a:lnTo>
                  <a:pt x="1337" y="339"/>
                </a:lnTo>
                <a:lnTo>
                  <a:pt x="1358" y="341"/>
                </a:lnTo>
                <a:lnTo>
                  <a:pt x="1376" y="341"/>
                </a:lnTo>
                <a:lnTo>
                  <a:pt x="1394" y="341"/>
                </a:lnTo>
                <a:lnTo>
                  <a:pt x="1431" y="341"/>
                </a:lnTo>
                <a:lnTo>
                  <a:pt x="1465" y="339"/>
                </a:lnTo>
                <a:lnTo>
                  <a:pt x="1502" y="336"/>
                </a:lnTo>
                <a:lnTo>
                  <a:pt x="1536" y="331"/>
                </a:lnTo>
                <a:lnTo>
                  <a:pt x="1573" y="328"/>
                </a:lnTo>
                <a:lnTo>
                  <a:pt x="1607" y="328"/>
                </a:lnTo>
                <a:lnTo>
                  <a:pt x="1625" y="331"/>
                </a:lnTo>
                <a:lnTo>
                  <a:pt x="1641" y="333"/>
                </a:lnTo>
                <a:lnTo>
                  <a:pt x="1659" y="339"/>
                </a:lnTo>
                <a:lnTo>
                  <a:pt x="1675" y="344"/>
                </a:lnTo>
                <a:lnTo>
                  <a:pt x="1704" y="344"/>
                </a:lnTo>
                <a:lnTo>
                  <a:pt x="1709" y="352"/>
                </a:lnTo>
                <a:lnTo>
                  <a:pt x="1712" y="357"/>
                </a:lnTo>
                <a:lnTo>
                  <a:pt x="1714" y="362"/>
                </a:lnTo>
                <a:lnTo>
                  <a:pt x="1717" y="370"/>
                </a:lnTo>
                <a:lnTo>
                  <a:pt x="1719" y="378"/>
                </a:lnTo>
                <a:lnTo>
                  <a:pt x="1722" y="386"/>
                </a:lnTo>
                <a:lnTo>
                  <a:pt x="1722" y="394"/>
                </a:lnTo>
                <a:lnTo>
                  <a:pt x="1725" y="401"/>
                </a:lnTo>
                <a:lnTo>
                  <a:pt x="1727" y="407"/>
                </a:lnTo>
                <a:lnTo>
                  <a:pt x="1733" y="409"/>
                </a:lnTo>
                <a:lnTo>
                  <a:pt x="1738" y="415"/>
                </a:lnTo>
                <a:lnTo>
                  <a:pt x="1746" y="417"/>
                </a:lnTo>
                <a:lnTo>
                  <a:pt x="1764" y="425"/>
                </a:lnTo>
                <a:lnTo>
                  <a:pt x="1788" y="430"/>
                </a:lnTo>
                <a:lnTo>
                  <a:pt x="1845" y="441"/>
                </a:lnTo>
                <a:lnTo>
                  <a:pt x="1913" y="449"/>
                </a:lnTo>
                <a:lnTo>
                  <a:pt x="1982" y="454"/>
                </a:lnTo>
                <a:lnTo>
                  <a:pt x="2045" y="457"/>
                </a:lnTo>
                <a:lnTo>
                  <a:pt x="2094" y="457"/>
                </a:lnTo>
                <a:lnTo>
                  <a:pt x="2123" y="459"/>
                </a:lnTo>
                <a:lnTo>
                  <a:pt x="2142" y="462"/>
                </a:lnTo>
                <a:lnTo>
                  <a:pt x="2162" y="464"/>
                </a:lnTo>
                <a:lnTo>
                  <a:pt x="2183" y="467"/>
                </a:lnTo>
                <a:lnTo>
                  <a:pt x="2202" y="470"/>
                </a:lnTo>
                <a:lnTo>
                  <a:pt x="2223" y="472"/>
                </a:lnTo>
                <a:lnTo>
                  <a:pt x="2244" y="475"/>
                </a:lnTo>
                <a:lnTo>
                  <a:pt x="2262" y="475"/>
                </a:lnTo>
                <a:lnTo>
                  <a:pt x="2283" y="478"/>
                </a:lnTo>
                <a:lnTo>
                  <a:pt x="2286" y="475"/>
                </a:lnTo>
                <a:lnTo>
                  <a:pt x="2291" y="475"/>
                </a:lnTo>
                <a:lnTo>
                  <a:pt x="2291" y="472"/>
                </a:lnTo>
                <a:lnTo>
                  <a:pt x="2291" y="467"/>
                </a:lnTo>
                <a:lnTo>
                  <a:pt x="2291" y="464"/>
                </a:lnTo>
                <a:lnTo>
                  <a:pt x="2291" y="462"/>
                </a:lnTo>
                <a:lnTo>
                  <a:pt x="2288" y="459"/>
                </a:lnTo>
                <a:lnTo>
                  <a:pt x="2283" y="459"/>
                </a:lnTo>
                <a:lnTo>
                  <a:pt x="2262" y="459"/>
                </a:lnTo>
                <a:lnTo>
                  <a:pt x="2244" y="457"/>
                </a:lnTo>
                <a:lnTo>
                  <a:pt x="2223" y="454"/>
                </a:lnTo>
                <a:lnTo>
                  <a:pt x="2204" y="451"/>
                </a:lnTo>
                <a:lnTo>
                  <a:pt x="2183" y="449"/>
                </a:lnTo>
                <a:lnTo>
                  <a:pt x="2165" y="446"/>
                </a:lnTo>
                <a:lnTo>
                  <a:pt x="2144" y="443"/>
                </a:lnTo>
                <a:lnTo>
                  <a:pt x="2123" y="441"/>
                </a:lnTo>
                <a:lnTo>
                  <a:pt x="2079" y="438"/>
                </a:lnTo>
                <a:lnTo>
                  <a:pt x="2034" y="436"/>
                </a:lnTo>
                <a:lnTo>
                  <a:pt x="1992" y="436"/>
                </a:lnTo>
                <a:lnTo>
                  <a:pt x="1948" y="430"/>
                </a:lnTo>
                <a:lnTo>
                  <a:pt x="1903" y="428"/>
                </a:lnTo>
                <a:lnTo>
                  <a:pt x="1858" y="422"/>
                </a:lnTo>
                <a:lnTo>
                  <a:pt x="1814" y="417"/>
                </a:lnTo>
                <a:lnTo>
                  <a:pt x="1769" y="409"/>
                </a:lnTo>
                <a:lnTo>
                  <a:pt x="1743" y="394"/>
                </a:lnTo>
                <a:lnTo>
                  <a:pt x="1740" y="383"/>
                </a:lnTo>
                <a:lnTo>
                  <a:pt x="1738" y="375"/>
                </a:lnTo>
                <a:lnTo>
                  <a:pt x="1735" y="365"/>
                </a:lnTo>
                <a:lnTo>
                  <a:pt x="1730" y="352"/>
                </a:lnTo>
                <a:lnTo>
                  <a:pt x="1725" y="344"/>
                </a:lnTo>
                <a:lnTo>
                  <a:pt x="1719" y="336"/>
                </a:lnTo>
                <a:lnTo>
                  <a:pt x="1714" y="328"/>
                </a:lnTo>
                <a:lnTo>
                  <a:pt x="1709" y="328"/>
                </a:lnTo>
                <a:lnTo>
                  <a:pt x="1701" y="325"/>
                </a:lnTo>
                <a:lnTo>
                  <a:pt x="1696" y="325"/>
                </a:lnTo>
                <a:lnTo>
                  <a:pt x="1691" y="325"/>
                </a:lnTo>
                <a:lnTo>
                  <a:pt x="1685" y="325"/>
                </a:lnTo>
                <a:lnTo>
                  <a:pt x="1683" y="325"/>
                </a:lnTo>
                <a:lnTo>
                  <a:pt x="1677" y="323"/>
                </a:lnTo>
                <a:lnTo>
                  <a:pt x="1672" y="323"/>
                </a:lnTo>
                <a:lnTo>
                  <a:pt x="1664" y="320"/>
                </a:lnTo>
                <a:lnTo>
                  <a:pt x="1633" y="312"/>
                </a:lnTo>
                <a:lnTo>
                  <a:pt x="1601" y="310"/>
                </a:lnTo>
                <a:lnTo>
                  <a:pt x="1567" y="312"/>
                </a:lnTo>
                <a:lnTo>
                  <a:pt x="1533" y="315"/>
                </a:lnTo>
                <a:lnTo>
                  <a:pt x="1499" y="318"/>
                </a:lnTo>
                <a:lnTo>
                  <a:pt x="1465" y="323"/>
                </a:lnTo>
                <a:lnTo>
                  <a:pt x="1431" y="325"/>
                </a:lnTo>
                <a:lnTo>
                  <a:pt x="1397" y="323"/>
                </a:lnTo>
                <a:lnTo>
                  <a:pt x="1379" y="323"/>
                </a:lnTo>
                <a:lnTo>
                  <a:pt x="1360" y="323"/>
                </a:lnTo>
                <a:lnTo>
                  <a:pt x="1342" y="323"/>
                </a:lnTo>
                <a:lnTo>
                  <a:pt x="1326" y="320"/>
                </a:lnTo>
                <a:lnTo>
                  <a:pt x="1308" y="318"/>
                </a:lnTo>
                <a:lnTo>
                  <a:pt x="1289" y="315"/>
                </a:lnTo>
                <a:lnTo>
                  <a:pt x="1274" y="310"/>
                </a:lnTo>
                <a:lnTo>
                  <a:pt x="1255" y="302"/>
                </a:lnTo>
                <a:lnTo>
                  <a:pt x="1255" y="299"/>
                </a:lnTo>
                <a:lnTo>
                  <a:pt x="1255" y="294"/>
                </a:lnTo>
                <a:lnTo>
                  <a:pt x="1255" y="291"/>
                </a:lnTo>
                <a:lnTo>
                  <a:pt x="1255" y="286"/>
                </a:lnTo>
                <a:lnTo>
                  <a:pt x="1255" y="283"/>
                </a:lnTo>
                <a:lnTo>
                  <a:pt x="1255" y="278"/>
                </a:lnTo>
                <a:lnTo>
                  <a:pt x="1255" y="276"/>
                </a:lnTo>
                <a:lnTo>
                  <a:pt x="1248" y="268"/>
                </a:lnTo>
                <a:lnTo>
                  <a:pt x="1240" y="260"/>
                </a:lnTo>
                <a:lnTo>
                  <a:pt x="1232" y="255"/>
                </a:lnTo>
                <a:lnTo>
                  <a:pt x="1221" y="249"/>
                </a:lnTo>
                <a:lnTo>
                  <a:pt x="1203" y="242"/>
                </a:lnTo>
                <a:lnTo>
                  <a:pt x="1182" y="239"/>
                </a:lnTo>
                <a:lnTo>
                  <a:pt x="1161" y="239"/>
                </a:lnTo>
                <a:lnTo>
                  <a:pt x="1137" y="239"/>
                </a:lnTo>
                <a:lnTo>
                  <a:pt x="1116" y="242"/>
                </a:lnTo>
                <a:lnTo>
                  <a:pt x="1098" y="244"/>
                </a:lnTo>
                <a:lnTo>
                  <a:pt x="1061" y="244"/>
                </a:lnTo>
                <a:lnTo>
                  <a:pt x="1027" y="244"/>
                </a:lnTo>
                <a:lnTo>
                  <a:pt x="991" y="244"/>
                </a:lnTo>
                <a:lnTo>
                  <a:pt x="954" y="247"/>
                </a:lnTo>
                <a:lnTo>
                  <a:pt x="915" y="249"/>
                </a:lnTo>
                <a:lnTo>
                  <a:pt x="881" y="255"/>
                </a:lnTo>
                <a:lnTo>
                  <a:pt x="844" y="257"/>
                </a:lnTo>
                <a:lnTo>
                  <a:pt x="810" y="263"/>
                </a:lnTo>
                <a:lnTo>
                  <a:pt x="812" y="260"/>
                </a:lnTo>
                <a:lnTo>
                  <a:pt x="818" y="257"/>
                </a:lnTo>
                <a:lnTo>
                  <a:pt x="820" y="252"/>
                </a:lnTo>
                <a:lnTo>
                  <a:pt x="823" y="249"/>
                </a:lnTo>
                <a:lnTo>
                  <a:pt x="825" y="244"/>
                </a:lnTo>
                <a:lnTo>
                  <a:pt x="828" y="239"/>
                </a:lnTo>
                <a:lnTo>
                  <a:pt x="831" y="236"/>
                </a:lnTo>
                <a:lnTo>
                  <a:pt x="831" y="231"/>
                </a:lnTo>
                <a:lnTo>
                  <a:pt x="831" y="228"/>
                </a:lnTo>
                <a:lnTo>
                  <a:pt x="828" y="226"/>
                </a:lnTo>
                <a:lnTo>
                  <a:pt x="825" y="223"/>
                </a:lnTo>
                <a:lnTo>
                  <a:pt x="818" y="223"/>
                </a:lnTo>
                <a:lnTo>
                  <a:pt x="804" y="223"/>
                </a:lnTo>
                <a:lnTo>
                  <a:pt x="786" y="223"/>
                </a:lnTo>
                <a:lnTo>
                  <a:pt x="770" y="226"/>
                </a:lnTo>
                <a:lnTo>
                  <a:pt x="752" y="228"/>
                </a:lnTo>
                <a:lnTo>
                  <a:pt x="739" y="228"/>
                </a:lnTo>
                <a:lnTo>
                  <a:pt x="734" y="231"/>
                </a:lnTo>
                <a:lnTo>
                  <a:pt x="710" y="228"/>
                </a:lnTo>
                <a:lnTo>
                  <a:pt x="686" y="228"/>
                </a:lnTo>
                <a:lnTo>
                  <a:pt x="663" y="231"/>
                </a:lnTo>
                <a:lnTo>
                  <a:pt x="639" y="231"/>
                </a:lnTo>
                <a:lnTo>
                  <a:pt x="618" y="231"/>
                </a:lnTo>
                <a:lnTo>
                  <a:pt x="595" y="234"/>
                </a:lnTo>
                <a:lnTo>
                  <a:pt x="571" y="234"/>
                </a:lnTo>
                <a:lnTo>
                  <a:pt x="548" y="236"/>
                </a:lnTo>
                <a:lnTo>
                  <a:pt x="529" y="236"/>
                </a:lnTo>
                <a:lnTo>
                  <a:pt x="506" y="234"/>
                </a:lnTo>
                <a:lnTo>
                  <a:pt x="482" y="231"/>
                </a:lnTo>
                <a:lnTo>
                  <a:pt x="458" y="226"/>
                </a:lnTo>
                <a:lnTo>
                  <a:pt x="437" y="218"/>
                </a:lnTo>
                <a:lnTo>
                  <a:pt x="416" y="207"/>
                </a:lnTo>
                <a:lnTo>
                  <a:pt x="409" y="200"/>
                </a:lnTo>
                <a:lnTo>
                  <a:pt x="403" y="192"/>
                </a:lnTo>
                <a:lnTo>
                  <a:pt x="398" y="184"/>
                </a:lnTo>
                <a:lnTo>
                  <a:pt x="393" y="173"/>
                </a:lnTo>
                <a:lnTo>
                  <a:pt x="393" y="168"/>
                </a:lnTo>
                <a:lnTo>
                  <a:pt x="393" y="163"/>
                </a:lnTo>
                <a:lnTo>
                  <a:pt x="395" y="158"/>
                </a:lnTo>
                <a:lnTo>
                  <a:pt x="395" y="152"/>
                </a:lnTo>
                <a:lnTo>
                  <a:pt x="398" y="147"/>
                </a:lnTo>
                <a:lnTo>
                  <a:pt x="398" y="142"/>
                </a:lnTo>
                <a:lnTo>
                  <a:pt x="401" y="137"/>
                </a:lnTo>
                <a:lnTo>
                  <a:pt x="401" y="134"/>
                </a:lnTo>
                <a:lnTo>
                  <a:pt x="398" y="126"/>
                </a:lnTo>
                <a:lnTo>
                  <a:pt x="395" y="124"/>
                </a:lnTo>
                <a:lnTo>
                  <a:pt x="390" y="118"/>
                </a:lnTo>
                <a:lnTo>
                  <a:pt x="380" y="116"/>
                </a:lnTo>
                <a:lnTo>
                  <a:pt x="361" y="113"/>
                </a:lnTo>
                <a:lnTo>
                  <a:pt x="335" y="110"/>
                </a:lnTo>
                <a:lnTo>
                  <a:pt x="312" y="110"/>
                </a:lnTo>
                <a:lnTo>
                  <a:pt x="288" y="110"/>
                </a:lnTo>
                <a:lnTo>
                  <a:pt x="270" y="113"/>
                </a:lnTo>
                <a:lnTo>
                  <a:pt x="259" y="113"/>
                </a:lnTo>
                <a:lnTo>
                  <a:pt x="251" y="113"/>
                </a:lnTo>
                <a:lnTo>
                  <a:pt x="246" y="110"/>
                </a:lnTo>
                <a:lnTo>
                  <a:pt x="243" y="110"/>
                </a:lnTo>
                <a:lnTo>
                  <a:pt x="238" y="110"/>
                </a:lnTo>
                <a:lnTo>
                  <a:pt x="236" y="108"/>
                </a:lnTo>
                <a:lnTo>
                  <a:pt x="233" y="105"/>
                </a:lnTo>
                <a:lnTo>
                  <a:pt x="230" y="103"/>
                </a:lnTo>
                <a:lnTo>
                  <a:pt x="228" y="97"/>
                </a:lnTo>
                <a:lnTo>
                  <a:pt x="233" y="87"/>
                </a:lnTo>
                <a:lnTo>
                  <a:pt x="238" y="79"/>
                </a:lnTo>
                <a:lnTo>
                  <a:pt x="243" y="71"/>
                </a:lnTo>
                <a:lnTo>
                  <a:pt x="243" y="66"/>
                </a:lnTo>
                <a:lnTo>
                  <a:pt x="246" y="58"/>
                </a:lnTo>
                <a:lnTo>
                  <a:pt x="243" y="53"/>
                </a:lnTo>
                <a:lnTo>
                  <a:pt x="238" y="42"/>
                </a:lnTo>
                <a:lnTo>
                  <a:pt x="233" y="32"/>
                </a:lnTo>
                <a:lnTo>
                  <a:pt x="228" y="27"/>
                </a:lnTo>
                <a:lnTo>
                  <a:pt x="217" y="24"/>
                </a:lnTo>
                <a:lnTo>
                  <a:pt x="207" y="21"/>
                </a:lnTo>
                <a:lnTo>
                  <a:pt x="196" y="21"/>
                </a:lnTo>
                <a:lnTo>
                  <a:pt x="186" y="21"/>
                </a:lnTo>
                <a:lnTo>
                  <a:pt x="173" y="21"/>
                </a:lnTo>
                <a:lnTo>
                  <a:pt x="165" y="21"/>
                </a:lnTo>
                <a:lnTo>
                  <a:pt x="157" y="21"/>
                </a:lnTo>
                <a:lnTo>
                  <a:pt x="139" y="16"/>
                </a:lnTo>
                <a:lnTo>
                  <a:pt x="120" y="13"/>
                </a:lnTo>
                <a:lnTo>
                  <a:pt x="102" y="8"/>
                </a:lnTo>
                <a:lnTo>
                  <a:pt x="84" y="6"/>
                </a:lnTo>
                <a:lnTo>
                  <a:pt x="65" y="3"/>
                </a:lnTo>
                <a:lnTo>
                  <a:pt x="47" y="0"/>
                </a:lnTo>
                <a:lnTo>
                  <a:pt x="28" y="0"/>
                </a:lnTo>
                <a:lnTo>
                  <a:pt x="7" y="0"/>
                </a:lnTo>
                <a:lnTo>
                  <a:pt x="5" y="0"/>
                </a:lnTo>
                <a:lnTo>
                  <a:pt x="2" y="3"/>
                </a:lnTo>
                <a:lnTo>
                  <a:pt x="0" y="6"/>
                </a:lnTo>
                <a:lnTo>
                  <a:pt x="0" y="8"/>
                </a:lnTo>
                <a:lnTo>
                  <a:pt x="0" y="11"/>
                </a:lnTo>
                <a:lnTo>
                  <a:pt x="2" y="13"/>
                </a:lnTo>
                <a:lnTo>
                  <a:pt x="5" y="16"/>
                </a:lnTo>
                <a:lnTo>
                  <a:pt x="7" y="19"/>
                </a:lnTo>
                <a:close/>
              </a:path>
            </a:pathLst>
          </a:custGeom>
          <a:solidFill>
            <a:srgbClr val="000000"/>
          </a:solidFill>
          <a:ln w="9525">
            <a:noFill/>
            <a:round/>
            <a:headEnd/>
            <a:tailEnd/>
          </a:ln>
        </p:spPr>
        <p:txBody>
          <a:bodyPr/>
          <a:lstStyle/>
          <a:p>
            <a:pPr>
              <a:defRPr/>
            </a:pPr>
            <a:endParaRPr lang="de-DE" sz="1800"/>
          </a:p>
        </p:txBody>
      </p:sp>
      <p:sp>
        <p:nvSpPr>
          <p:cNvPr id="1096" name="Freeform 80">
            <a:extLst>
              <a:ext uri="{FF2B5EF4-FFF2-40B4-BE49-F238E27FC236}">
                <a16:creationId xmlns="" xmlns:a16="http://schemas.microsoft.com/office/drawing/2014/main" id="{32C50E6E-5687-6D2B-00D0-914AD187A1AD}"/>
              </a:ext>
            </a:extLst>
          </p:cNvPr>
          <p:cNvSpPr>
            <a:spLocks/>
          </p:cNvSpPr>
          <p:nvPr/>
        </p:nvSpPr>
        <p:spPr bwMode="auto">
          <a:xfrm>
            <a:off x="3693585" y="3355975"/>
            <a:ext cx="4506383" cy="33338"/>
          </a:xfrm>
          <a:custGeom>
            <a:avLst/>
            <a:gdLst>
              <a:gd name="T0" fmla="*/ 3379787 w 2129"/>
              <a:gd name="T1" fmla="*/ 15875 h 21"/>
              <a:gd name="T2" fmla="*/ 3379787 w 2129"/>
              <a:gd name="T3" fmla="*/ 0 h 21"/>
              <a:gd name="T4" fmla="*/ 0 w 2129"/>
              <a:gd name="T5" fmla="*/ 0 h 21"/>
              <a:gd name="T6" fmla="*/ 0 w 2129"/>
              <a:gd name="T7" fmla="*/ 33338 h 21"/>
              <a:gd name="T8" fmla="*/ 3379787 w 2129"/>
              <a:gd name="T9" fmla="*/ 33338 h 21"/>
              <a:gd name="T10" fmla="*/ 3379787 w 2129"/>
              <a:gd name="T11" fmla="*/ 15875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9" h="21">
                <a:moveTo>
                  <a:pt x="2129" y="10"/>
                </a:moveTo>
                <a:lnTo>
                  <a:pt x="2129" y="0"/>
                </a:lnTo>
                <a:lnTo>
                  <a:pt x="0" y="0"/>
                </a:lnTo>
                <a:lnTo>
                  <a:pt x="0" y="21"/>
                </a:lnTo>
                <a:lnTo>
                  <a:pt x="2129" y="21"/>
                </a:lnTo>
                <a:lnTo>
                  <a:pt x="2129" y="10"/>
                </a:lnTo>
                <a:close/>
              </a:path>
            </a:pathLst>
          </a:custGeom>
          <a:solidFill>
            <a:srgbClr val="000000"/>
          </a:solidFill>
          <a:ln w="9525">
            <a:noFill/>
            <a:round/>
            <a:headEnd/>
            <a:tailEnd/>
          </a:ln>
        </p:spPr>
        <p:txBody>
          <a:bodyPr/>
          <a:lstStyle/>
          <a:p>
            <a:pPr>
              <a:defRPr/>
            </a:pPr>
            <a:endParaRPr lang="de-DE" sz="1800"/>
          </a:p>
        </p:txBody>
      </p:sp>
      <p:sp>
        <p:nvSpPr>
          <p:cNvPr id="1097" name="Freeform 81">
            <a:extLst>
              <a:ext uri="{FF2B5EF4-FFF2-40B4-BE49-F238E27FC236}">
                <a16:creationId xmlns="" xmlns:a16="http://schemas.microsoft.com/office/drawing/2014/main" id="{225B19BA-8383-0D0A-8FE6-B403D5BBE20B}"/>
              </a:ext>
            </a:extLst>
          </p:cNvPr>
          <p:cNvSpPr>
            <a:spLocks/>
          </p:cNvSpPr>
          <p:nvPr/>
        </p:nvSpPr>
        <p:spPr bwMode="auto">
          <a:xfrm>
            <a:off x="-63499" y="4521201"/>
            <a:ext cx="2504017" cy="461963"/>
          </a:xfrm>
          <a:custGeom>
            <a:avLst/>
            <a:gdLst>
              <a:gd name="T0" fmla="*/ 58738 w 1183"/>
              <a:gd name="T1" fmla="*/ 0 h 291"/>
              <a:gd name="T2" fmla="*/ 192088 w 1183"/>
              <a:gd name="T3" fmla="*/ 4763 h 291"/>
              <a:gd name="T4" fmla="*/ 254000 w 1183"/>
              <a:gd name="T5" fmla="*/ 17463 h 291"/>
              <a:gd name="T6" fmla="*/ 300038 w 1183"/>
              <a:gd name="T7" fmla="*/ 33338 h 291"/>
              <a:gd name="T8" fmla="*/ 320675 w 1183"/>
              <a:gd name="T9" fmla="*/ 120650 h 291"/>
              <a:gd name="T10" fmla="*/ 320675 w 1183"/>
              <a:gd name="T11" fmla="*/ 153988 h 291"/>
              <a:gd name="T12" fmla="*/ 400050 w 1183"/>
              <a:gd name="T13" fmla="*/ 166688 h 291"/>
              <a:gd name="T14" fmla="*/ 495300 w 1183"/>
              <a:gd name="T15" fmla="*/ 158750 h 291"/>
              <a:gd name="T16" fmla="*/ 554038 w 1183"/>
              <a:gd name="T17" fmla="*/ 158750 h 291"/>
              <a:gd name="T18" fmla="*/ 561975 w 1183"/>
              <a:gd name="T19" fmla="*/ 171450 h 291"/>
              <a:gd name="T20" fmla="*/ 571500 w 1183"/>
              <a:gd name="T21" fmla="*/ 174625 h 291"/>
              <a:gd name="T22" fmla="*/ 587375 w 1183"/>
              <a:gd name="T23" fmla="*/ 207963 h 291"/>
              <a:gd name="T24" fmla="*/ 661988 w 1183"/>
              <a:gd name="T25" fmla="*/ 307975 h 291"/>
              <a:gd name="T26" fmla="*/ 679450 w 1183"/>
              <a:gd name="T27" fmla="*/ 320675 h 291"/>
              <a:gd name="T28" fmla="*/ 695325 w 1183"/>
              <a:gd name="T29" fmla="*/ 333375 h 291"/>
              <a:gd name="T30" fmla="*/ 741363 w 1183"/>
              <a:gd name="T31" fmla="*/ 341313 h 291"/>
              <a:gd name="T32" fmla="*/ 757238 w 1183"/>
              <a:gd name="T33" fmla="*/ 349250 h 291"/>
              <a:gd name="T34" fmla="*/ 790575 w 1183"/>
              <a:gd name="T35" fmla="*/ 354013 h 291"/>
              <a:gd name="T36" fmla="*/ 820738 w 1183"/>
              <a:gd name="T37" fmla="*/ 358775 h 291"/>
              <a:gd name="T38" fmla="*/ 941388 w 1183"/>
              <a:gd name="T39" fmla="*/ 361950 h 291"/>
              <a:gd name="T40" fmla="*/ 1074738 w 1183"/>
              <a:gd name="T41" fmla="*/ 361950 h 291"/>
              <a:gd name="T42" fmla="*/ 1144588 w 1183"/>
              <a:gd name="T43" fmla="*/ 358775 h 291"/>
              <a:gd name="T44" fmla="*/ 1228725 w 1183"/>
              <a:gd name="T45" fmla="*/ 354013 h 291"/>
              <a:gd name="T46" fmla="*/ 1303338 w 1183"/>
              <a:gd name="T47" fmla="*/ 354013 h 291"/>
              <a:gd name="T48" fmla="*/ 1290638 w 1183"/>
              <a:gd name="T49" fmla="*/ 366713 h 291"/>
              <a:gd name="T50" fmla="*/ 1282700 w 1183"/>
              <a:gd name="T51" fmla="*/ 379413 h 291"/>
              <a:gd name="T52" fmla="*/ 1277938 w 1183"/>
              <a:gd name="T53" fmla="*/ 387350 h 291"/>
              <a:gd name="T54" fmla="*/ 1265238 w 1183"/>
              <a:gd name="T55" fmla="*/ 392113 h 291"/>
              <a:gd name="T56" fmla="*/ 1262063 w 1183"/>
              <a:gd name="T57" fmla="*/ 403225 h 291"/>
              <a:gd name="T58" fmla="*/ 1270000 w 1183"/>
              <a:gd name="T59" fmla="*/ 407988 h 291"/>
              <a:gd name="T60" fmla="*/ 1277938 w 1183"/>
              <a:gd name="T61" fmla="*/ 395288 h 291"/>
              <a:gd name="T62" fmla="*/ 1282700 w 1183"/>
              <a:gd name="T63" fmla="*/ 387350 h 291"/>
              <a:gd name="T64" fmla="*/ 1785938 w 1183"/>
              <a:gd name="T65" fmla="*/ 369888 h 291"/>
              <a:gd name="T66" fmla="*/ 1577975 w 1183"/>
              <a:gd name="T67" fmla="*/ 412750 h 291"/>
              <a:gd name="T68" fmla="*/ 1357313 w 1183"/>
              <a:gd name="T69" fmla="*/ 454025 h 291"/>
              <a:gd name="T70" fmla="*/ 1203325 w 1183"/>
              <a:gd name="T71" fmla="*/ 461963 h 291"/>
              <a:gd name="T72" fmla="*/ 1074738 w 1183"/>
              <a:gd name="T73" fmla="*/ 428625 h 291"/>
              <a:gd name="T74" fmla="*/ 1077913 w 1183"/>
              <a:gd name="T75" fmla="*/ 415925 h 291"/>
              <a:gd name="T76" fmla="*/ 1087438 w 1183"/>
              <a:gd name="T77" fmla="*/ 403225 h 291"/>
              <a:gd name="T78" fmla="*/ 508000 w 1183"/>
              <a:gd name="T79" fmla="*/ 420688 h 291"/>
              <a:gd name="T80" fmla="*/ 504825 w 1183"/>
              <a:gd name="T81" fmla="*/ 407988 h 291"/>
              <a:gd name="T82" fmla="*/ 500063 w 1183"/>
              <a:gd name="T83" fmla="*/ 407988 h 291"/>
              <a:gd name="T84" fmla="*/ 495300 w 1183"/>
              <a:gd name="T85" fmla="*/ 395288 h 291"/>
              <a:gd name="T86" fmla="*/ 482600 w 1183"/>
              <a:gd name="T87" fmla="*/ 392113 h 291"/>
              <a:gd name="T88" fmla="*/ 474663 w 1183"/>
              <a:gd name="T89" fmla="*/ 379413 h 291"/>
              <a:gd name="T90" fmla="*/ 461963 w 1183"/>
              <a:gd name="T91" fmla="*/ 361950 h 291"/>
              <a:gd name="T92" fmla="*/ 449263 w 1183"/>
              <a:gd name="T93" fmla="*/ 361950 h 291"/>
              <a:gd name="T94" fmla="*/ 441325 w 1183"/>
              <a:gd name="T95" fmla="*/ 358775 h 291"/>
              <a:gd name="T96" fmla="*/ 425450 w 1183"/>
              <a:gd name="T97" fmla="*/ 354013 h 291"/>
              <a:gd name="T98" fmla="*/ 404813 w 1183"/>
              <a:gd name="T99" fmla="*/ 361950 h 291"/>
              <a:gd name="T100" fmla="*/ 387350 w 1183"/>
              <a:gd name="T101" fmla="*/ 361950 h 291"/>
              <a:gd name="T102" fmla="*/ 238125 w 1183"/>
              <a:gd name="T103" fmla="*/ 379413 h 291"/>
              <a:gd name="T104" fmla="*/ 96838 w 1183"/>
              <a:gd name="T105" fmla="*/ 400050 h 291"/>
              <a:gd name="T106" fmla="*/ 0 w 1183"/>
              <a:gd name="T107" fmla="*/ 0 h 2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83" h="291">
                <a:moveTo>
                  <a:pt x="0" y="0"/>
                </a:moveTo>
                <a:lnTo>
                  <a:pt x="13" y="0"/>
                </a:lnTo>
                <a:lnTo>
                  <a:pt x="37" y="0"/>
                </a:lnTo>
                <a:lnTo>
                  <a:pt x="63" y="0"/>
                </a:lnTo>
                <a:lnTo>
                  <a:pt x="92" y="0"/>
                </a:lnTo>
                <a:lnTo>
                  <a:pt x="121" y="3"/>
                </a:lnTo>
                <a:lnTo>
                  <a:pt x="145" y="5"/>
                </a:lnTo>
                <a:lnTo>
                  <a:pt x="155" y="8"/>
                </a:lnTo>
                <a:lnTo>
                  <a:pt x="160" y="11"/>
                </a:lnTo>
                <a:lnTo>
                  <a:pt x="166" y="16"/>
                </a:lnTo>
                <a:lnTo>
                  <a:pt x="168" y="21"/>
                </a:lnTo>
                <a:lnTo>
                  <a:pt x="189" y="21"/>
                </a:lnTo>
                <a:lnTo>
                  <a:pt x="197" y="26"/>
                </a:lnTo>
                <a:lnTo>
                  <a:pt x="202" y="34"/>
                </a:lnTo>
                <a:lnTo>
                  <a:pt x="202" y="76"/>
                </a:lnTo>
                <a:lnTo>
                  <a:pt x="197" y="76"/>
                </a:lnTo>
                <a:lnTo>
                  <a:pt x="197" y="89"/>
                </a:lnTo>
                <a:lnTo>
                  <a:pt x="202" y="97"/>
                </a:lnTo>
                <a:lnTo>
                  <a:pt x="218" y="102"/>
                </a:lnTo>
                <a:lnTo>
                  <a:pt x="234" y="105"/>
                </a:lnTo>
                <a:lnTo>
                  <a:pt x="252" y="105"/>
                </a:lnTo>
                <a:lnTo>
                  <a:pt x="273" y="105"/>
                </a:lnTo>
                <a:lnTo>
                  <a:pt x="294" y="102"/>
                </a:lnTo>
                <a:lnTo>
                  <a:pt x="312" y="100"/>
                </a:lnTo>
                <a:lnTo>
                  <a:pt x="331" y="97"/>
                </a:lnTo>
                <a:lnTo>
                  <a:pt x="349" y="97"/>
                </a:lnTo>
                <a:lnTo>
                  <a:pt x="349" y="100"/>
                </a:lnTo>
                <a:lnTo>
                  <a:pt x="349" y="102"/>
                </a:lnTo>
                <a:lnTo>
                  <a:pt x="352" y="105"/>
                </a:lnTo>
                <a:lnTo>
                  <a:pt x="354" y="108"/>
                </a:lnTo>
                <a:lnTo>
                  <a:pt x="357" y="110"/>
                </a:lnTo>
                <a:lnTo>
                  <a:pt x="360" y="110"/>
                </a:lnTo>
                <a:lnTo>
                  <a:pt x="362" y="110"/>
                </a:lnTo>
                <a:lnTo>
                  <a:pt x="362" y="131"/>
                </a:lnTo>
                <a:lnTo>
                  <a:pt x="370" y="131"/>
                </a:lnTo>
                <a:lnTo>
                  <a:pt x="404" y="194"/>
                </a:lnTo>
                <a:lnTo>
                  <a:pt x="412" y="194"/>
                </a:lnTo>
                <a:lnTo>
                  <a:pt x="417" y="194"/>
                </a:lnTo>
                <a:lnTo>
                  <a:pt x="422" y="197"/>
                </a:lnTo>
                <a:lnTo>
                  <a:pt x="425" y="199"/>
                </a:lnTo>
                <a:lnTo>
                  <a:pt x="428" y="202"/>
                </a:lnTo>
                <a:lnTo>
                  <a:pt x="430" y="205"/>
                </a:lnTo>
                <a:lnTo>
                  <a:pt x="436" y="207"/>
                </a:lnTo>
                <a:lnTo>
                  <a:pt x="438" y="210"/>
                </a:lnTo>
                <a:lnTo>
                  <a:pt x="438" y="212"/>
                </a:lnTo>
                <a:lnTo>
                  <a:pt x="438" y="215"/>
                </a:lnTo>
                <a:lnTo>
                  <a:pt x="467" y="215"/>
                </a:lnTo>
                <a:lnTo>
                  <a:pt x="470" y="218"/>
                </a:lnTo>
                <a:lnTo>
                  <a:pt x="472" y="220"/>
                </a:lnTo>
                <a:lnTo>
                  <a:pt x="477" y="220"/>
                </a:lnTo>
                <a:lnTo>
                  <a:pt x="485" y="220"/>
                </a:lnTo>
                <a:lnTo>
                  <a:pt x="493" y="223"/>
                </a:lnTo>
                <a:lnTo>
                  <a:pt x="498" y="223"/>
                </a:lnTo>
                <a:lnTo>
                  <a:pt x="504" y="223"/>
                </a:lnTo>
                <a:lnTo>
                  <a:pt x="509" y="223"/>
                </a:lnTo>
                <a:lnTo>
                  <a:pt x="517" y="226"/>
                </a:lnTo>
                <a:lnTo>
                  <a:pt x="535" y="226"/>
                </a:lnTo>
                <a:lnTo>
                  <a:pt x="561" y="228"/>
                </a:lnTo>
                <a:lnTo>
                  <a:pt x="593" y="228"/>
                </a:lnTo>
                <a:lnTo>
                  <a:pt x="627" y="228"/>
                </a:lnTo>
                <a:lnTo>
                  <a:pt x="656" y="228"/>
                </a:lnTo>
                <a:lnTo>
                  <a:pt x="677" y="228"/>
                </a:lnTo>
                <a:lnTo>
                  <a:pt x="690" y="228"/>
                </a:lnTo>
                <a:lnTo>
                  <a:pt x="706" y="226"/>
                </a:lnTo>
                <a:lnTo>
                  <a:pt x="721" y="226"/>
                </a:lnTo>
                <a:lnTo>
                  <a:pt x="740" y="223"/>
                </a:lnTo>
                <a:lnTo>
                  <a:pt x="755" y="223"/>
                </a:lnTo>
                <a:lnTo>
                  <a:pt x="774" y="223"/>
                </a:lnTo>
                <a:lnTo>
                  <a:pt x="789" y="223"/>
                </a:lnTo>
                <a:lnTo>
                  <a:pt x="805" y="223"/>
                </a:lnTo>
                <a:lnTo>
                  <a:pt x="821" y="223"/>
                </a:lnTo>
                <a:lnTo>
                  <a:pt x="818" y="226"/>
                </a:lnTo>
                <a:lnTo>
                  <a:pt x="816" y="228"/>
                </a:lnTo>
                <a:lnTo>
                  <a:pt x="813" y="231"/>
                </a:lnTo>
                <a:lnTo>
                  <a:pt x="813" y="233"/>
                </a:lnTo>
                <a:lnTo>
                  <a:pt x="810" y="236"/>
                </a:lnTo>
                <a:lnTo>
                  <a:pt x="808" y="239"/>
                </a:lnTo>
                <a:lnTo>
                  <a:pt x="808" y="241"/>
                </a:lnTo>
                <a:lnTo>
                  <a:pt x="808" y="244"/>
                </a:lnTo>
                <a:lnTo>
                  <a:pt x="805" y="244"/>
                </a:lnTo>
                <a:lnTo>
                  <a:pt x="803" y="244"/>
                </a:lnTo>
                <a:lnTo>
                  <a:pt x="800" y="247"/>
                </a:lnTo>
                <a:lnTo>
                  <a:pt x="797" y="247"/>
                </a:lnTo>
                <a:lnTo>
                  <a:pt x="797" y="249"/>
                </a:lnTo>
                <a:lnTo>
                  <a:pt x="795" y="252"/>
                </a:lnTo>
                <a:lnTo>
                  <a:pt x="795" y="254"/>
                </a:lnTo>
                <a:lnTo>
                  <a:pt x="795" y="257"/>
                </a:lnTo>
                <a:lnTo>
                  <a:pt x="797" y="257"/>
                </a:lnTo>
                <a:lnTo>
                  <a:pt x="800" y="257"/>
                </a:lnTo>
                <a:lnTo>
                  <a:pt x="803" y="254"/>
                </a:lnTo>
                <a:lnTo>
                  <a:pt x="803" y="252"/>
                </a:lnTo>
                <a:lnTo>
                  <a:pt x="805" y="249"/>
                </a:lnTo>
                <a:lnTo>
                  <a:pt x="808" y="249"/>
                </a:lnTo>
                <a:lnTo>
                  <a:pt x="808" y="247"/>
                </a:lnTo>
                <a:lnTo>
                  <a:pt x="808" y="244"/>
                </a:lnTo>
                <a:lnTo>
                  <a:pt x="1183" y="228"/>
                </a:lnTo>
                <a:lnTo>
                  <a:pt x="1154" y="231"/>
                </a:lnTo>
                <a:lnTo>
                  <a:pt x="1125" y="233"/>
                </a:lnTo>
                <a:lnTo>
                  <a:pt x="1094" y="239"/>
                </a:lnTo>
                <a:lnTo>
                  <a:pt x="1062" y="244"/>
                </a:lnTo>
                <a:lnTo>
                  <a:pt x="994" y="260"/>
                </a:lnTo>
                <a:lnTo>
                  <a:pt x="923" y="273"/>
                </a:lnTo>
                <a:lnTo>
                  <a:pt x="889" y="281"/>
                </a:lnTo>
                <a:lnTo>
                  <a:pt x="855" y="286"/>
                </a:lnTo>
                <a:lnTo>
                  <a:pt x="824" y="288"/>
                </a:lnTo>
                <a:lnTo>
                  <a:pt x="789" y="291"/>
                </a:lnTo>
                <a:lnTo>
                  <a:pt x="758" y="291"/>
                </a:lnTo>
                <a:lnTo>
                  <a:pt x="729" y="286"/>
                </a:lnTo>
                <a:lnTo>
                  <a:pt x="700" y="281"/>
                </a:lnTo>
                <a:lnTo>
                  <a:pt x="677" y="270"/>
                </a:lnTo>
                <a:lnTo>
                  <a:pt x="677" y="267"/>
                </a:lnTo>
                <a:lnTo>
                  <a:pt x="677" y="265"/>
                </a:lnTo>
                <a:lnTo>
                  <a:pt x="679" y="262"/>
                </a:lnTo>
                <a:lnTo>
                  <a:pt x="679" y="260"/>
                </a:lnTo>
                <a:lnTo>
                  <a:pt x="682" y="257"/>
                </a:lnTo>
                <a:lnTo>
                  <a:pt x="685" y="254"/>
                </a:lnTo>
                <a:lnTo>
                  <a:pt x="687" y="252"/>
                </a:lnTo>
                <a:lnTo>
                  <a:pt x="690" y="249"/>
                </a:lnTo>
                <a:lnTo>
                  <a:pt x="320" y="265"/>
                </a:lnTo>
                <a:lnTo>
                  <a:pt x="320" y="260"/>
                </a:lnTo>
                <a:lnTo>
                  <a:pt x="320" y="257"/>
                </a:lnTo>
                <a:lnTo>
                  <a:pt x="318" y="257"/>
                </a:lnTo>
                <a:lnTo>
                  <a:pt x="315" y="257"/>
                </a:lnTo>
                <a:lnTo>
                  <a:pt x="315" y="254"/>
                </a:lnTo>
                <a:lnTo>
                  <a:pt x="315" y="249"/>
                </a:lnTo>
                <a:lnTo>
                  <a:pt x="312" y="249"/>
                </a:lnTo>
                <a:lnTo>
                  <a:pt x="310" y="249"/>
                </a:lnTo>
                <a:lnTo>
                  <a:pt x="307" y="247"/>
                </a:lnTo>
                <a:lnTo>
                  <a:pt x="304" y="247"/>
                </a:lnTo>
                <a:lnTo>
                  <a:pt x="302" y="244"/>
                </a:lnTo>
                <a:lnTo>
                  <a:pt x="302" y="241"/>
                </a:lnTo>
                <a:lnTo>
                  <a:pt x="299" y="239"/>
                </a:lnTo>
                <a:lnTo>
                  <a:pt x="299" y="236"/>
                </a:lnTo>
                <a:lnTo>
                  <a:pt x="294" y="228"/>
                </a:lnTo>
                <a:lnTo>
                  <a:pt x="291" y="228"/>
                </a:lnTo>
                <a:lnTo>
                  <a:pt x="289" y="228"/>
                </a:lnTo>
                <a:lnTo>
                  <a:pt x="286" y="228"/>
                </a:lnTo>
                <a:lnTo>
                  <a:pt x="283" y="228"/>
                </a:lnTo>
                <a:lnTo>
                  <a:pt x="281" y="228"/>
                </a:lnTo>
                <a:lnTo>
                  <a:pt x="281" y="226"/>
                </a:lnTo>
                <a:lnTo>
                  <a:pt x="278" y="226"/>
                </a:lnTo>
                <a:lnTo>
                  <a:pt x="278" y="223"/>
                </a:lnTo>
                <a:lnTo>
                  <a:pt x="273" y="223"/>
                </a:lnTo>
                <a:lnTo>
                  <a:pt x="268" y="223"/>
                </a:lnTo>
                <a:lnTo>
                  <a:pt x="265" y="226"/>
                </a:lnTo>
                <a:lnTo>
                  <a:pt x="260" y="226"/>
                </a:lnTo>
                <a:lnTo>
                  <a:pt x="255" y="228"/>
                </a:lnTo>
                <a:lnTo>
                  <a:pt x="252" y="228"/>
                </a:lnTo>
                <a:lnTo>
                  <a:pt x="247" y="228"/>
                </a:lnTo>
                <a:lnTo>
                  <a:pt x="244" y="228"/>
                </a:lnTo>
                <a:lnTo>
                  <a:pt x="213" y="231"/>
                </a:lnTo>
                <a:lnTo>
                  <a:pt x="181" y="233"/>
                </a:lnTo>
                <a:lnTo>
                  <a:pt x="150" y="239"/>
                </a:lnTo>
                <a:lnTo>
                  <a:pt x="121" y="244"/>
                </a:lnTo>
                <a:lnTo>
                  <a:pt x="89" y="249"/>
                </a:lnTo>
                <a:lnTo>
                  <a:pt x="61" y="252"/>
                </a:lnTo>
                <a:lnTo>
                  <a:pt x="29" y="257"/>
                </a:lnTo>
                <a:lnTo>
                  <a:pt x="0" y="257"/>
                </a:lnTo>
                <a:lnTo>
                  <a:pt x="0" y="0"/>
                </a:lnTo>
                <a:close/>
              </a:path>
            </a:pathLst>
          </a:custGeom>
          <a:solidFill>
            <a:srgbClr val="000000"/>
          </a:solidFill>
          <a:ln w="9525">
            <a:noFill/>
            <a:round/>
            <a:headEnd/>
            <a:tailEnd/>
          </a:ln>
        </p:spPr>
        <p:txBody>
          <a:bodyPr/>
          <a:lstStyle/>
          <a:p>
            <a:pPr>
              <a:defRPr/>
            </a:pPr>
            <a:endParaRPr lang="de-DE" sz="1800"/>
          </a:p>
        </p:txBody>
      </p:sp>
      <p:sp>
        <p:nvSpPr>
          <p:cNvPr id="1098" name="Freeform 82">
            <a:extLst>
              <a:ext uri="{FF2B5EF4-FFF2-40B4-BE49-F238E27FC236}">
                <a16:creationId xmlns="" xmlns:a16="http://schemas.microsoft.com/office/drawing/2014/main" id="{E77060B6-993E-6572-CD3B-573A7A531F97}"/>
              </a:ext>
            </a:extLst>
          </p:cNvPr>
          <p:cNvSpPr>
            <a:spLocks/>
          </p:cNvSpPr>
          <p:nvPr/>
        </p:nvSpPr>
        <p:spPr bwMode="auto">
          <a:xfrm>
            <a:off x="-63500" y="4508500"/>
            <a:ext cx="372533" cy="58738"/>
          </a:xfrm>
          <a:custGeom>
            <a:avLst/>
            <a:gdLst>
              <a:gd name="T0" fmla="*/ 266700 w 176"/>
              <a:gd name="T1" fmla="*/ 33338 h 37"/>
              <a:gd name="T2" fmla="*/ 279400 w 176"/>
              <a:gd name="T3" fmla="*/ 46038 h 37"/>
              <a:gd name="T4" fmla="*/ 274638 w 176"/>
              <a:gd name="T5" fmla="*/ 30163 h 37"/>
              <a:gd name="T6" fmla="*/ 263525 w 176"/>
              <a:gd name="T7" fmla="*/ 20638 h 37"/>
              <a:gd name="T8" fmla="*/ 250825 w 176"/>
              <a:gd name="T9" fmla="*/ 12700 h 37"/>
              <a:gd name="T10" fmla="*/ 233363 w 176"/>
              <a:gd name="T11" fmla="*/ 7938 h 37"/>
              <a:gd name="T12" fmla="*/ 192088 w 176"/>
              <a:gd name="T13" fmla="*/ 4763 h 37"/>
              <a:gd name="T14" fmla="*/ 146050 w 176"/>
              <a:gd name="T15" fmla="*/ 0 h 37"/>
              <a:gd name="T16" fmla="*/ 100013 w 176"/>
              <a:gd name="T17" fmla="*/ 0 h 37"/>
              <a:gd name="T18" fmla="*/ 53975 w 176"/>
              <a:gd name="T19" fmla="*/ 0 h 37"/>
              <a:gd name="T20" fmla="*/ 20638 w 176"/>
              <a:gd name="T21" fmla="*/ 0 h 37"/>
              <a:gd name="T22" fmla="*/ 0 w 176"/>
              <a:gd name="T23" fmla="*/ 0 h 37"/>
              <a:gd name="T24" fmla="*/ 0 w 176"/>
              <a:gd name="T25" fmla="*/ 25400 h 37"/>
              <a:gd name="T26" fmla="*/ 20638 w 176"/>
              <a:gd name="T27" fmla="*/ 25400 h 37"/>
              <a:gd name="T28" fmla="*/ 58738 w 176"/>
              <a:gd name="T29" fmla="*/ 20638 h 37"/>
              <a:gd name="T30" fmla="*/ 100013 w 176"/>
              <a:gd name="T31" fmla="*/ 20638 h 37"/>
              <a:gd name="T32" fmla="*/ 146050 w 176"/>
              <a:gd name="T33" fmla="*/ 25400 h 37"/>
              <a:gd name="T34" fmla="*/ 192088 w 176"/>
              <a:gd name="T35" fmla="*/ 30163 h 37"/>
              <a:gd name="T36" fmla="*/ 230188 w 176"/>
              <a:gd name="T37" fmla="*/ 33338 h 37"/>
              <a:gd name="T38" fmla="*/ 241300 w 176"/>
              <a:gd name="T39" fmla="*/ 38100 h 37"/>
              <a:gd name="T40" fmla="*/ 250825 w 176"/>
              <a:gd name="T41" fmla="*/ 41275 h 37"/>
              <a:gd name="T42" fmla="*/ 254000 w 176"/>
              <a:gd name="T43" fmla="*/ 46038 h 37"/>
              <a:gd name="T44" fmla="*/ 266700 w 176"/>
              <a:gd name="T45" fmla="*/ 58738 h 37"/>
              <a:gd name="T46" fmla="*/ 254000 w 176"/>
              <a:gd name="T47" fmla="*/ 46038 h 37"/>
              <a:gd name="T48" fmla="*/ 254000 w 176"/>
              <a:gd name="T49" fmla="*/ 58738 h 37"/>
              <a:gd name="T50" fmla="*/ 266700 w 176"/>
              <a:gd name="T51" fmla="*/ 58738 h 37"/>
              <a:gd name="T52" fmla="*/ 266700 w 176"/>
              <a:gd name="T53" fmla="*/ 33338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37">
                <a:moveTo>
                  <a:pt x="168" y="21"/>
                </a:moveTo>
                <a:lnTo>
                  <a:pt x="176" y="29"/>
                </a:lnTo>
                <a:lnTo>
                  <a:pt x="173" y="19"/>
                </a:lnTo>
                <a:lnTo>
                  <a:pt x="166" y="13"/>
                </a:lnTo>
                <a:lnTo>
                  <a:pt x="158" y="8"/>
                </a:lnTo>
                <a:lnTo>
                  <a:pt x="147" y="5"/>
                </a:lnTo>
                <a:lnTo>
                  <a:pt x="121" y="3"/>
                </a:lnTo>
                <a:lnTo>
                  <a:pt x="92" y="0"/>
                </a:lnTo>
                <a:lnTo>
                  <a:pt x="63" y="0"/>
                </a:lnTo>
                <a:lnTo>
                  <a:pt x="34" y="0"/>
                </a:lnTo>
                <a:lnTo>
                  <a:pt x="13" y="0"/>
                </a:lnTo>
                <a:lnTo>
                  <a:pt x="0" y="0"/>
                </a:lnTo>
                <a:lnTo>
                  <a:pt x="0" y="16"/>
                </a:lnTo>
                <a:lnTo>
                  <a:pt x="13" y="16"/>
                </a:lnTo>
                <a:lnTo>
                  <a:pt x="37" y="13"/>
                </a:lnTo>
                <a:lnTo>
                  <a:pt x="63" y="13"/>
                </a:lnTo>
                <a:lnTo>
                  <a:pt x="92" y="16"/>
                </a:lnTo>
                <a:lnTo>
                  <a:pt x="121" y="19"/>
                </a:lnTo>
                <a:lnTo>
                  <a:pt x="145" y="21"/>
                </a:lnTo>
                <a:lnTo>
                  <a:pt x="152" y="24"/>
                </a:lnTo>
                <a:lnTo>
                  <a:pt x="158" y="26"/>
                </a:lnTo>
                <a:lnTo>
                  <a:pt x="160" y="29"/>
                </a:lnTo>
                <a:lnTo>
                  <a:pt x="168" y="37"/>
                </a:lnTo>
                <a:lnTo>
                  <a:pt x="160" y="29"/>
                </a:lnTo>
                <a:lnTo>
                  <a:pt x="160" y="37"/>
                </a:lnTo>
                <a:lnTo>
                  <a:pt x="168" y="37"/>
                </a:lnTo>
                <a:lnTo>
                  <a:pt x="168" y="21"/>
                </a:lnTo>
                <a:close/>
              </a:path>
            </a:pathLst>
          </a:custGeom>
          <a:solidFill>
            <a:srgbClr val="000000"/>
          </a:solidFill>
          <a:ln w="9525">
            <a:noFill/>
            <a:round/>
            <a:headEnd/>
            <a:tailEnd/>
          </a:ln>
        </p:spPr>
        <p:txBody>
          <a:bodyPr/>
          <a:lstStyle/>
          <a:p>
            <a:pPr>
              <a:defRPr/>
            </a:pPr>
            <a:endParaRPr lang="de-DE" sz="1800"/>
          </a:p>
        </p:txBody>
      </p:sp>
      <p:sp>
        <p:nvSpPr>
          <p:cNvPr id="1099" name="Freeform 83">
            <a:extLst>
              <a:ext uri="{FF2B5EF4-FFF2-40B4-BE49-F238E27FC236}">
                <a16:creationId xmlns="" xmlns:a16="http://schemas.microsoft.com/office/drawing/2014/main" id="{3AEBC58F-AD78-5F06-F90F-87CD5DD34E53}"/>
              </a:ext>
            </a:extLst>
          </p:cNvPr>
          <p:cNvSpPr>
            <a:spLocks/>
          </p:cNvSpPr>
          <p:nvPr/>
        </p:nvSpPr>
        <p:spPr bwMode="auto">
          <a:xfrm>
            <a:off x="292101" y="4541838"/>
            <a:ext cx="55033" cy="25400"/>
          </a:xfrm>
          <a:custGeom>
            <a:avLst/>
            <a:gdLst>
              <a:gd name="T0" fmla="*/ 41275 w 26"/>
              <a:gd name="T1" fmla="*/ 4763 h 16"/>
              <a:gd name="T2" fmla="*/ 33338 w 26"/>
              <a:gd name="T3" fmla="*/ 0 h 16"/>
              <a:gd name="T4" fmla="*/ 0 w 26"/>
              <a:gd name="T5" fmla="*/ 0 h 16"/>
              <a:gd name="T6" fmla="*/ 0 w 26"/>
              <a:gd name="T7" fmla="*/ 25400 h 16"/>
              <a:gd name="T8" fmla="*/ 33338 w 26"/>
              <a:gd name="T9" fmla="*/ 25400 h 16"/>
              <a:gd name="T10" fmla="*/ 25400 w 26"/>
              <a:gd name="T11" fmla="*/ 20638 h 16"/>
              <a:gd name="T12" fmla="*/ 41275 w 26"/>
              <a:gd name="T13" fmla="*/ 4763 h 16"/>
              <a:gd name="T14" fmla="*/ 38100 w 26"/>
              <a:gd name="T15" fmla="*/ 0 h 16"/>
              <a:gd name="T16" fmla="*/ 33338 w 26"/>
              <a:gd name="T17" fmla="*/ 0 h 16"/>
              <a:gd name="T18" fmla="*/ 41275 w 26"/>
              <a:gd name="T19" fmla="*/ 476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6">
                <a:moveTo>
                  <a:pt x="26" y="3"/>
                </a:moveTo>
                <a:lnTo>
                  <a:pt x="21" y="0"/>
                </a:lnTo>
                <a:lnTo>
                  <a:pt x="0" y="0"/>
                </a:lnTo>
                <a:lnTo>
                  <a:pt x="0" y="16"/>
                </a:lnTo>
                <a:lnTo>
                  <a:pt x="21" y="16"/>
                </a:lnTo>
                <a:lnTo>
                  <a:pt x="16" y="13"/>
                </a:lnTo>
                <a:lnTo>
                  <a:pt x="26" y="3"/>
                </a:lnTo>
                <a:lnTo>
                  <a:pt x="24" y="0"/>
                </a:lnTo>
                <a:lnTo>
                  <a:pt x="21" y="0"/>
                </a:lnTo>
                <a:lnTo>
                  <a:pt x="26" y="3"/>
                </a:lnTo>
                <a:close/>
              </a:path>
            </a:pathLst>
          </a:custGeom>
          <a:solidFill>
            <a:srgbClr val="000000"/>
          </a:solidFill>
          <a:ln w="9525">
            <a:noFill/>
            <a:round/>
            <a:headEnd/>
            <a:tailEnd/>
          </a:ln>
        </p:spPr>
        <p:txBody>
          <a:bodyPr/>
          <a:lstStyle/>
          <a:p>
            <a:pPr>
              <a:defRPr/>
            </a:pPr>
            <a:endParaRPr lang="de-DE" sz="1800"/>
          </a:p>
        </p:txBody>
      </p:sp>
      <p:sp>
        <p:nvSpPr>
          <p:cNvPr id="1100" name="Freeform 84">
            <a:extLst>
              <a:ext uri="{FF2B5EF4-FFF2-40B4-BE49-F238E27FC236}">
                <a16:creationId xmlns="" xmlns:a16="http://schemas.microsoft.com/office/drawing/2014/main" id="{43D3AB84-C64F-9646-C628-29E93A5A40B1}"/>
              </a:ext>
            </a:extLst>
          </p:cNvPr>
          <p:cNvSpPr>
            <a:spLocks/>
          </p:cNvSpPr>
          <p:nvPr/>
        </p:nvSpPr>
        <p:spPr bwMode="auto">
          <a:xfrm>
            <a:off x="325967" y="4546600"/>
            <a:ext cx="38100" cy="25400"/>
          </a:xfrm>
          <a:custGeom>
            <a:avLst/>
            <a:gdLst>
              <a:gd name="T0" fmla="*/ 28575 w 18"/>
              <a:gd name="T1" fmla="*/ 7938 h 16"/>
              <a:gd name="T2" fmla="*/ 15875 w 18"/>
              <a:gd name="T3" fmla="*/ 0 h 16"/>
              <a:gd name="T4" fmla="*/ 0 w 18"/>
              <a:gd name="T5" fmla="*/ 15875 h 16"/>
              <a:gd name="T6" fmla="*/ 7938 w 18"/>
              <a:gd name="T7" fmla="*/ 25400 h 16"/>
              <a:gd name="T8" fmla="*/ 28575 w 18"/>
              <a:gd name="T9" fmla="*/ 7938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6">
                <a:moveTo>
                  <a:pt x="18" y="5"/>
                </a:moveTo>
                <a:lnTo>
                  <a:pt x="10" y="0"/>
                </a:lnTo>
                <a:lnTo>
                  <a:pt x="0" y="10"/>
                </a:lnTo>
                <a:lnTo>
                  <a:pt x="5" y="16"/>
                </a:lnTo>
                <a:lnTo>
                  <a:pt x="18" y="5"/>
                </a:lnTo>
                <a:close/>
              </a:path>
            </a:pathLst>
          </a:custGeom>
          <a:solidFill>
            <a:srgbClr val="000000"/>
          </a:solidFill>
          <a:ln w="9525">
            <a:noFill/>
            <a:round/>
            <a:headEnd/>
            <a:tailEnd/>
          </a:ln>
        </p:spPr>
        <p:txBody>
          <a:bodyPr/>
          <a:lstStyle/>
          <a:p>
            <a:pPr>
              <a:defRPr/>
            </a:pPr>
            <a:endParaRPr lang="de-DE" sz="1800"/>
          </a:p>
        </p:txBody>
      </p:sp>
      <p:sp>
        <p:nvSpPr>
          <p:cNvPr id="1101" name="Freeform 85">
            <a:extLst>
              <a:ext uri="{FF2B5EF4-FFF2-40B4-BE49-F238E27FC236}">
                <a16:creationId xmlns="" xmlns:a16="http://schemas.microsoft.com/office/drawing/2014/main" id="{6003C6A4-F6BF-2EC9-CFC0-91F6971BE062}"/>
              </a:ext>
            </a:extLst>
          </p:cNvPr>
          <p:cNvSpPr>
            <a:spLocks/>
          </p:cNvSpPr>
          <p:nvPr/>
        </p:nvSpPr>
        <p:spPr bwMode="auto">
          <a:xfrm>
            <a:off x="336552" y="4554539"/>
            <a:ext cx="44449" cy="28575"/>
          </a:xfrm>
          <a:custGeom>
            <a:avLst/>
            <a:gdLst>
              <a:gd name="T0" fmla="*/ 33337 w 21"/>
              <a:gd name="T1" fmla="*/ 20638 h 18"/>
              <a:gd name="T2" fmla="*/ 28575 w 21"/>
              <a:gd name="T3" fmla="*/ 12700 h 18"/>
              <a:gd name="T4" fmla="*/ 20637 w 21"/>
              <a:gd name="T5" fmla="*/ 0 h 18"/>
              <a:gd name="T6" fmla="*/ 0 w 21"/>
              <a:gd name="T7" fmla="*/ 17463 h 18"/>
              <a:gd name="T8" fmla="*/ 12700 w 21"/>
              <a:gd name="T9" fmla="*/ 28575 h 18"/>
              <a:gd name="T10" fmla="*/ 7937 w 21"/>
              <a:gd name="T11" fmla="*/ 20638 h 18"/>
              <a:gd name="T12" fmla="*/ 33337 w 21"/>
              <a:gd name="T13" fmla="*/ 20638 h 18"/>
              <a:gd name="T14" fmla="*/ 33337 w 21"/>
              <a:gd name="T15" fmla="*/ 17463 h 18"/>
              <a:gd name="T16" fmla="*/ 28575 w 21"/>
              <a:gd name="T17" fmla="*/ 12700 h 18"/>
              <a:gd name="T18" fmla="*/ 33337 w 21"/>
              <a:gd name="T19" fmla="*/ 20638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18">
                <a:moveTo>
                  <a:pt x="21" y="13"/>
                </a:moveTo>
                <a:lnTo>
                  <a:pt x="18" y="8"/>
                </a:lnTo>
                <a:lnTo>
                  <a:pt x="13" y="0"/>
                </a:lnTo>
                <a:lnTo>
                  <a:pt x="0" y="11"/>
                </a:lnTo>
                <a:lnTo>
                  <a:pt x="8" y="18"/>
                </a:lnTo>
                <a:lnTo>
                  <a:pt x="5" y="13"/>
                </a:lnTo>
                <a:lnTo>
                  <a:pt x="21" y="13"/>
                </a:lnTo>
                <a:lnTo>
                  <a:pt x="21" y="11"/>
                </a:lnTo>
                <a:lnTo>
                  <a:pt x="18" y="8"/>
                </a:lnTo>
                <a:lnTo>
                  <a:pt x="21" y="13"/>
                </a:lnTo>
                <a:close/>
              </a:path>
            </a:pathLst>
          </a:custGeom>
          <a:solidFill>
            <a:srgbClr val="000000"/>
          </a:solidFill>
          <a:ln w="9525">
            <a:noFill/>
            <a:round/>
            <a:headEnd/>
            <a:tailEnd/>
          </a:ln>
        </p:spPr>
        <p:txBody>
          <a:bodyPr/>
          <a:lstStyle/>
          <a:p>
            <a:pPr>
              <a:defRPr/>
            </a:pPr>
            <a:endParaRPr lang="de-DE" sz="1800"/>
          </a:p>
        </p:txBody>
      </p:sp>
      <p:sp>
        <p:nvSpPr>
          <p:cNvPr id="1102" name="Freeform 86">
            <a:extLst>
              <a:ext uri="{FF2B5EF4-FFF2-40B4-BE49-F238E27FC236}">
                <a16:creationId xmlns="" xmlns:a16="http://schemas.microsoft.com/office/drawing/2014/main" id="{65E1E111-24D9-A2CB-1C7D-664CDF3310FD}"/>
              </a:ext>
            </a:extLst>
          </p:cNvPr>
          <p:cNvSpPr>
            <a:spLocks/>
          </p:cNvSpPr>
          <p:nvPr/>
        </p:nvSpPr>
        <p:spPr bwMode="auto">
          <a:xfrm>
            <a:off x="347133" y="4575176"/>
            <a:ext cx="33867" cy="79375"/>
          </a:xfrm>
          <a:custGeom>
            <a:avLst/>
            <a:gdLst>
              <a:gd name="T0" fmla="*/ 12700 w 16"/>
              <a:gd name="T1" fmla="*/ 79375 h 50"/>
              <a:gd name="T2" fmla="*/ 25400 w 16"/>
              <a:gd name="T3" fmla="*/ 66675 h 50"/>
              <a:gd name="T4" fmla="*/ 25400 w 16"/>
              <a:gd name="T5" fmla="*/ 0 h 50"/>
              <a:gd name="T6" fmla="*/ 0 w 16"/>
              <a:gd name="T7" fmla="*/ 0 h 50"/>
              <a:gd name="T8" fmla="*/ 0 w 16"/>
              <a:gd name="T9" fmla="*/ 66675 h 50"/>
              <a:gd name="T10" fmla="*/ 12700 w 16"/>
              <a:gd name="T11" fmla="*/ 53975 h 50"/>
              <a:gd name="T12" fmla="*/ 12700 w 16"/>
              <a:gd name="T13" fmla="*/ 79375 h 50"/>
              <a:gd name="T14" fmla="*/ 25400 w 16"/>
              <a:gd name="T15" fmla="*/ 79375 h 50"/>
              <a:gd name="T16" fmla="*/ 25400 w 16"/>
              <a:gd name="T17" fmla="*/ 66675 h 50"/>
              <a:gd name="T18" fmla="*/ 12700 w 16"/>
              <a:gd name="T19" fmla="*/ 79375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50">
                <a:moveTo>
                  <a:pt x="8" y="50"/>
                </a:moveTo>
                <a:lnTo>
                  <a:pt x="16" y="42"/>
                </a:lnTo>
                <a:lnTo>
                  <a:pt x="16" y="0"/>
                </a:lnTo>
                <a:lnTo>
                  <a:pt x="0" y="0"/>
                </a:lnTo>
                <a:lnTo>
                  <a:pt x="0" y="42"/>
                </a:lnTo>
                <a:lnTo>
                  <a:pt x="8" y="34"/>
                </a:lnTo>
                <a:lnTo>
                  <a:pt x="8" y="50"/>
                </a:lnTo>
                <a:lnTo>
                  <a:pt x="16" y="50"/>
                </a:lnTo>
                <a:lnTo>
                  <a:pt x="16" y="42"/>
                </a:lnTo>
                <a:lnTo>
                  <a:pt x="8" y="50"/>
                </a:lnTo>
                <a:close/>
              </a:path>
            </a:pathLst>
          </a:custGeom>
          <a:solidFill>
            <a:srgbClr val="000000"/>
          </a:solidFill>
          <a:ln w="9525">
            <a:noFill/>
            <a:round/>
            <a:headEnd/>
            <a:tailEnd/>
          </a:ln>
        </p:spPr>
        <p:txBody>
          <a:bodyPr/>
          <a:lstStyle/>
          <a:p>
            <a:pPr>
              <a:defRPr/>
            </a:pPr>
            <a:endParaRPr lang="de-DE" sz="1800"/>
          </a:p>
        </p:txBody>
      </p:sp>
      <p:sp>
        <p:nvSpPr>
          <p:cNvPr id="1103" name="Freeform 87">
            <a:extLst>
              <a:ext uri="{FF2B5EF4-FFF2-40B4-BE49-F238E27FC236}">
                <a16:creationId xmlns="" xmlns:a16="http://schemas.microsoft.com/office/drawing/2014/main" id="{834E44B7-DCD1-5689-E6D2-40055FEACE1F}"/>
              </a:ext>
            </a:extLst>
          </p:cNvPr>
          <p:cNvSpPr>
            <a:spLocks/>
          </p:cNvSpPr>
          <p:nvPr/>
        </p:nvSpPr>
        <p:spPr bwMode="auto">
          <a:xfrm>
            <a:off x="336551" y="4629150"/>
            <a:ext cx="27516" cy="25400"/>
          </a:xfrm>
          <a:custGeom>
            <a:avLst/>
            <a:gdLst>
              <a:gd name="T0" fmla="*/ 20637 w 13"/>
              <a:gd name="T1" fmla="*/ 12700 h 16"/>
              <a:gd name="T2" fmla="*/ 12700 w 13"/>
              <a:gd name="T3" fmla="*/ 25400 h 16"/>
              <a:gd name="T4" fmla="*/ 20637 w 13"/>
              <a:gd name="T5" fmla="*/ 25400 h 16"/>
              <a:gd name="T6" fmla="*/ 20637 w 13"/>
              <a:gd name="T7" fmla="*/ 0 h 16"/>
              <a:gd name="T8" fmla="*/ 12700 w 13"/>
              <a:gd name="T9" fmla="*/ 0 h 16"/>
              <a:gd name="T10" fmla="*/ 0 w 13"/>
              <a:gd name="T11" fmla="*/ 12700 h 16"/>
              <a:gd name="T12" fmla="*/ 12700 w 13"/>
              <a:gd name="T13" fmla="*/ 0 h 16"/>
              <a:gd name="T14" fmla="*/ 0 w 13"/>
              <a:gd name="T15" fmla="*/ 0 h 16"/>
              <a:gd name="T16" fmla="*/ 0 w 13"/>
              <a:gd name="T17" fmla="*/ 12700 h 16"/>
              <a:gd name="T18" fmla="*/ 20637 w 13"/>
              <a:gd name="T19" fmla="*/ 1270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16">
                <a:moveTo>
                  <a:pt x="13" y="8"/>
                </a:moveTo>
                <a:lnTo>
                  <a:pt x="8" y="16"/>
                </a:lnTo>
                <a:lnTo>
                  <a:pt x="13" y="16"/>
                </a:lnTo>
                <a:lnTo>
                  <a:pt x="13" y="0"/>
                </a:lnTo>
                <a:lnTo>
                  <a:pt x="8" y="0"/>
                </a:lnTo>
                <a:lnTo>
                  <a:pt x="0" y="8"/>
                </a:lnTo>
                <a:lnTo>
                  <a:pt x="8" y="0"/>
                </a:lnTo>
                <a:lnTo>
                  <a:pt x="0" y="0"/>
                </a:lnTo>
                <a:lnTo>
                  <a:pt x="0" y="8"/>
                </a:lnTo>
                <a:lnTo>
                  <a:pt x="13" y="8"/>
                </a:lnTo>
                <a:close/>
              </a:path>
            </a:pathLst>
          </a:custGeom>
          <a:solidFill>
            <a:srgbClr val="000000"/>
          </a:solidFill>
          <a:ln w="9525">
            <a:noFill/>
            <a:round/>
            <a:headEnd/>
            <a:tailEnd/>
          </a:ln>
        </p:spPr>
        <p:txBody>
          <a:bodyPr/>
          <a:lstStyle/>
          <a:p>
            <a:pPr>
              <a:defRPr/>
            </a:pPr>
            <a:endParaRPr lang="de-DE" sz="1800"/>
          </a:p>
        </p:txBody>
      </p:sp>
      <p:sp>
        <p:nvSpPr>
          <p:cNvPr id="1104" name="Freeform 88">
            <a:extLst>
              <a:ext uri="{FF2B5EF4-FFF2-40B4-BE49-F238E27FC236}">
                <a16:creationId xmlns="" xmlns:a16="http://schemas.microsoft.com/office/drawing/2014/main" id="{7FAEA2B3-A8C0-E1AA-5274-3DADE6E039C6}"/>
              </a:ext>
            </a:extLst>
          </p:cNvPr>
          <p:cNvSpPr>
            <a:spLocks/>
          </p:cNvSpPr>
          <p:nvPr/>
        </p:nvSpPr>
        <p:spPr bwMode="auto">
          <a:xfrm>
            <a:off x="336551" y="4641851"/>
            <a:ext cx="27516" cy="28575"/>
          </a:xfrm>
          <a:custGeom>
            <a:avLst/>
            <a:gdLst>
              <a:gd name="T0" fmla="*/ 20637 w 13"/>
              <a:gd name="T1" fmla="*/ 12700 h 18"/>
              <a:gd name="T2" fmla="*/ 20637 w 13"/>
              <a:gd name="T3" fmla="*/ 20638 h 18"/>
              <a:gd name="T4" fmla="*/ 20637 w 13"/>
              <a:gd name="T5" fmla="*/ 0 h 18"/>
              <a:gd name="T6" fmla="*/ 0 w 13"/>
              <a:gd name="T7" fmla="*/ 0 h 18"/>
              <a:gd name="T8" fmla="*/ 0 w 13"/>
              <a:gd name="T9" fmla="*/ 20638 h 18"/>
              <a:gd name="T10" fmla="*/ 0 w 13"/>
              <a:gd name="T11" fmla="*/ 28575 h 18"/>
              <a:gd name="T12" fmla="*/ 0 w 13"/>
              <a:gd name="T13" fmla="*/ 20638 h 18"/>
              <a:gd name="T14" fmla="*/ 0 w 13"/>
              <a:gd name="T15" fmla="*/ 28575 h 18"/>
              <a:gd name="T16" fmla="*/ 20637 w 13"/>
              <a:gd name="T17" fmla="*/ 1270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8">
                <a:moveTo>
                  <a:pt x="13" y="8"/>
                </a:moveTo>
                <a:lnTo>
                  <a:pt x="13" y="13"/>
                </a:lnTo>
                <a:lnTo>
                  <a:pt x="13" y="0"/>
                </a:lnTo>
                <a:lnTo>
                  <a:pt x="0" y="0"/>
                </a:lnTo>
                <a:lnTo>
                  <a:pt x="0" y="13"/>
                </a:lnTo>
                <a:lnTo>
                  <a:pt x="0" y="18"/>
                </a:lnTo>
                <a:lnTo>
                  <a:pt x="0" y="13"/>
                </a:lnTo>
                <a:lnTo>
                  <a:pt x="0" y="18"/>
                </a:lnTo>
                <a:lnTo>
                  <a:pt x="13" y="8"/>
                </a:lnTo>
                <a:close/>
              </a:path>
            </a:pathLst>
          </a:custGeom>
          <a:solidFill>
            <a:srgbClr val="000000"/>
          </a:solidFill>
          <a:ln w="9525">
            <a:noFill/>
            <a:round/>
            <a:headEnd/>
            <a:tailEnd/>
          </a:ln>
        </p:spPr>
        <p:txBody>
          <a:bodyPr/>
          <a:lstStyle/>
          <a:p>
            <a:pPr>
              <a:defRPr/>
            </a:pPr>
            <a:endParaRPr lang="de-DE" sz="1800"/>
          </a:p>
        </p:txBody>
      </p:sp>
      <p:sp>
        <p:nvSpPr>
          <p:cNvPr id="1105" name="Freeform 89">
            <a:extLst>
              <a:ext uri="{FF2B5EF4-FFF2-40B4-BE49-F238E27FC236}">
                <a16:creationId xmlns="" xmlns:a16="http://schemas.microsoft.com/office/drawing/2014/main" id="{5CB89451-1692-DC46-8151-93DF6592C411}"/>
              </a:ext>
            </a:extLst>
          </p:cNvPr>
          <p:cNvSpPr>
            <a:spLocks/>
          </p:cNvSpPr>
          <p:nvPr/>
        </p:nvSpPr>
        <p:spPr bwMode="auto">
          <a:xfrm>
            <a:off x="336551" y="4654551"/>
            <a:ext cx="38100" cy="28575"/>
          </a:xfrm>
          <a:custGeom>
            <a:avLst/>
            <a:gdLst>
              <a:gd name="T0" fmla="*/ 28575 w 18"/>
              <a:gd name="T1" fmla="*/ 7938 h 18"/>
              <a:gd name="T2" fmla="*/ 28575 w 18"/>
              <a:gd name="T3" fmla="*/ 12700 h 18"/>
              <a:gd name="T4" fmla="*/ 20638 w 18"/>
              <a:gd name="T5" fmla="*/ 0 h 18"/>
              <a:gd name="T6" fmla="*/ 0 w 18"/>
              <a:gd name="T7" fmla="*/ 15875 h 18"/>
              <a:gd name="T8" fmla="*/ 12700 w 18"/>
              <a:gd name="T9" fmla="*/ 28575 h 18"/>
              <a:gd name="T10" fmla="*/ 17463 w 18"/>
              <a:gd name="T11" fmla="*/ 28575 h 18"/>
              <a:gd name="T12" fmla="*/ 12700 w 18"/>
              <a:gd name="T13" fmla="*/ 28575 h 18"/>
              <a:gd name="T14" fmla="*/ 17463 w 18"/>
              <a:gd name="T15" fmla="*/ 28575 h 18"/>
              <a:gd name="T16" fmla="*/ 28575 w 18"/>
              <a:gd name="T17" fmla="*/ 793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8">
                <a:moveTo>
                  <a:pt x="18" y="5"/>
                </a:moveTo>
                <a:lnTo>
                  <a:pt x="18" y="8"/>
                </a:lnTo>
                <a:lnTo>
                  <a:pt x="13" y="0"/>
                </a:lnTo>
                <a:lnTo>
                  <a:pt x="0" y="10"/>
                </a:lnTo>
                <a:lnTo>
                  <a:pt x="8" y="18"/>
                </a:lnTo>
                <a:lnTo>
                  <a:pt x="11" y="18"/>
                </a:lnTo>
                <a:lnTo>
                  <a:pt x="8" y="18"/>
                </a:lnTo>
                <a:lnTo>
                  <a:pt x="11" y="18"/>
                </a:lnTo>
                <a:lnTo>
                  <a:pt x="18" y="5"/>
                </a:lnTo>
                <a:close/>
              </a:path>
            </a:pathLst>
          </a:custGeom>
          <a:solidFill>
            <a:srgbClr val="000000"/>
          </a:solidFill>
          <a:ln w="9525">
            <a:noFill/>
            <a:round/>
            <a:headEnd/>
            <a:tailEnd/>
          </a:ln>
        </p:spPr>
        <p:txBody>
          <a:bodyPr/>
          <a:lstStyle/>
          <a:p>
            <a:pPr>
              <a:defRPr/>
            </a:pPr>
            <a:endParaRPr lang="de-DE" sz="1800"/>
          </a:p>
        </p:txBody>
      </p:sp>
      <p:sp>
        <p:nvSpPr>
          <p:cNvPr id="1106" name="Freeform 90">
            <a:extLst>
              <a:ext uri="{FF2B5EF4-FFF2-40B4-BE49-F238E27FC236}">
                <a16:creationId xmlns="" xmlns:a16="http://schemas.microsoft.com/office/drawing/2014/main" id="{84FF9695-43A8-BF5E-AFAE-5A587DBAF419}"/>
              </a:ext>
            </a:extLst>
          </p:cNvPr>
          <p:cNvSpPr>
            <a:spLocks/>
          </p:cNvSpPr>
          <p:nvPr/>
        </p:nvSpPr>
        <p:spPr bwMode="auto">
          <a:xfrm>
            <a:off x="359834" y="4662488"/>
            <a:ext cx="332317" cy="38100"/>
          </a:xfrm>
          <a:custGeom>
            <a:avLst/>
            <a:gdLst>
              <a:gd name="T0" fmla="*/ 249238 w 157"/>
              <a:gd name="T1" fmla="*/ 12700 h 24"/>
              <a:gd name="T2" fmla="*/ 236538 w 157"/>
              <a:gd name="T3" fmla="*/ 0 h 24"/>
              <a:gd name="T4" fmla="*/ 207963 w 157"/>
              <a:gd name="T5" fmla="*/ 0 h 24"/>
              <a:gd name="T6" fmla="*/ 177800 w 157"/>
              <a:gd name="T7" fmla="*/ 4763 h 24"/>
              <a:gd name="T8" fmla="*/ 144463 w 157"/>
              <a:gd name="T9" fmla="*/ 7938 h 24"/>
              <a:gd name="T10" fmla="*/ 115888 w 157"/>
              <a:gd name="T11" fmla="*/ 12700 h 24"/>
              <a:gd name="T12" fmla="*/ 82550 w 157"/>
              <a:gd name="T13" fmla="*/ 12700 h 24"/>
              <a:gd name="T14" fmla="*/ 53975 w 157"/>
              <a:gd name="T15" fmla="*/ 12700 h 24"/>
              <a:gd name="T16" fmla="*/ 28575 w 157"/>
              <a:gd name="T17" fmla="*/ 7938 h 24"/>
              <a:gd name="T18" fmla="*/ 11113 w 157"/>
              <a:gd name="T19" fmla="*/ 0 h 24"/>
              <a:gd name="T20" fmla="*/ 0 w 157"/>
              <a:gd name="T21" fmla="*/ 20638 h 24"/>
              <a:gd name="T22" fmla="*/ 23813 w 157"/>
              <a:gd name="T23" fmla="*/ 33338 h 24"/>
              <a:gd name="T24" fmla="*/ 53975 w 157"/>
              <a:gd name="T25" fmla="*/ 38100 h 24"/>
              <a:gd name="T26" fmla="*/ 82550 w 157"/>
              <a:gd name="T27" fmla="*/ 38100 h 24"/>
              <a:gd name="T28" fmla="*/ 115888 w 157"/>
              <a:gd name="T29" fmla="*/ 38100 h 24"/>
              <a:gd name="T30" fmla="*/ 149225 w 157"/>
              <a:gd name="T31" fmla="*/ 33338 h 24"/>
              <a:gd name="T32" fmla="*/ 182563 w 157"/>
              <a:gd name="T33" fmla="*/ 30163 h 24"/>
              <a:gd name="T34" fmla="*/ 211138 w 157"/>
              <a:gd name="T35" fmla="*/ 25400 h 24"/>
              <a:gd name="T36" fmla="*/ 236538 w 157"/>
              <a:gd name="T37" fmla="*/ 25400 h 24"/>
              <a:gd name="T38" fmla="*/ 223838 w 157"/>
              <a:gd name="T39" fmla="*/ 12700 h 24"/>
              <a:gd name="T40" fmla="*/ 249238 w 157"/>
              <a:gd name="T41" fmla="*/ 12700 h 24"/>
              <a:gd name="T42" fmla="*/ 249238 w 157"/>
              <a:gd name="T43" fmla="*/ 0 h 24"/>
              <a:gd name="T44" fmla="*/ 236538 w 157"/>
              <a:gd name="T45" fmla="*/ 0 h 24"/>
              <a:gd name="T46" fmla="*/ 249238 w 157"/>
              <a:gd name="T47" fmla="*/ 12700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7" h="24">
                <a:moveTo>
                  <a:pt x="157" y="8"/>
                </a:moveTo>
                <a:lnTo>
                  <a:pt x="149" y="0"/>
                </a:lnTo>
                <a:lnTo>
                  <a:pt x="131" y="0"/>
                </a:lnTo>
                <a:lnTo>
                  <a:pt x="112" y="3"/>
                </a:lnTo>
                <a:lnTo>
                  <a:pt x="91" y="5"/>
                </a:lnTo>
                <a:lnTo>
                  <a:pt x="73" y="8"/>
                </a:lnTo>
                <a:lnTo>
                  <a:pt x="52" y="8"/>
                </a:lnTo>
                <a:lnTo>
                  <a:pt x="34" y="8"/>
                </a:lnTo>
                <a:lnTo>
                  <a:pt x="18" y="5"/>
                </a:lnTo>
                <a:lnTo>
                  <a:pt x="7" y="0"/>
                </a:lnTo>
                <a:lnTo>
                  <a:pt x="0" y="13"/>
                </a:lnTo>
                <a:lnTo>
                  <a:pt x="15" y="21"/>
                </a:lnTo>
                <a:lnTo>
                  <a:pt x="34" y="24"/>
                </a:lnTo>
                <a:lnTo>
                  <a:pt x="52" y="24"/>
                </a:lnTo>
                <a:lnTo>
                  <a:pt x="73" y="24"/>
                </a:lnTo>
                <a:lnTo>
                  <a:pt x="94" y="21"/>
                </a:lnTo>
                <a:lnTo>
                  <a:pt x="115" y="19"/>
                </a:lnTo>
                <a:lnTo>
                  <a:pt x="133" y="16"/>
                </a:lnTo>
                <a:lnTo>
                  <a:pt x="149" y="16"/>
                </a:lnTo>
                <a:lnTo>
                  <a:pt x="141" y="8"/>
                </a:lnTo>
                <a:lnTo>
                  <a:pt x="157" y="8"/>
                </a:lnTo>
                <a:lnTo>
                  <a:pt x="157" y="0"/>
                </a:lnTo>
                <a:lnTo>
                  <a:pt x="149" y="0"/>
                </a:lnTo>
                <a:lnTo>
                  <a:pt x="157" y="8"/>
                </a:lnTo>
                <a:close/>
              </a:path>
            </a:pathLst>
          </a:custGeom>
          <a:solidFill>
            <a:srgbClr val="000000"/>
          </a:solidFill>
          <a:ln w="9525">
            <a:noFill/>
            <a:round/>
            <a:headEnd/>
            <a:tailEnd/>
          </a:ln>
        </p:spPr>
        <p:txBody>
          <a:bodyPr/>
          <a:lstStyle/>
          <a:p>
            <a:pPr>
              <a:defRPr/>
            </a:pPr>
            <a:endParaRPr lang="de-DE" sz="1800"/>
          </a:p>
        </p:txBody>
      </p:sp>
      <p:sp>
        <p:nvSpPr>
          <p:cNvPr id="1107" name="Freeform 91">
            <a:extLst>
              <a:ext uri="{FF2B5EF4-FFF2-40B4-BE49-F238E27FC236}">
                <a16:creationId xmlns="" xmlns:a16="http://schemas.microsoft.com/office/drawing/2014/main" id="{94846F08-11B9-F911-5DC1-EF58B005AA5D}"/>
              </a:ext>
            </a:extLst>
          </p:cNvPr>
          <p:cNvSpPr>
            <a:spLocks/>
          </p:cNvSpPr>
          <p:nvPr/>
        </p:nvSpPr>
        <p:spPr bwMode="auto">
          <a:xfrm>
            <a:off x="658285" y="4675189"/>
            <a:ext cx="61383" cy="33337"/>
          </a:xfrm>
          <a:custGeom>
            <a:avLst/>
            <a:gdLst>
              <a:gd name="T0" fmla="*/ 46037 w 29"/>
              <a:gd name="T1" fmla="*/ 20637 h 21"/>
              <a:gd name="T2" fmla="*/ 33337 w 29"/>
              <a:gd name="T3" fmla="*/ 7937 h 21"/>
              <a:gd name="T4" fmla="*/ 30162 w 29"/>
              <a:gd name="T5" fmla="*/ 7937 h 21"/>
              <a:gd name="T6" fmla="*/ 30162 w 29"/>
              <a:gd name="T7" fmla="*/ 4762 h 21"/>
              <a:gd name="T8" fmla="*/ 25400 w 29"/>
              <a:gd name="T9" fmla="*/ 4762 h 21"/>
              <a:gd name="T10" fmla="*/ 25400 w 29"/>
              <a:gd name="T11" fmla="*/ 0 h 21"/>
              <a:gd name="T12" fmla="*/ 0 w 29"/>
              <a:gd name="T13" fmla="*/ 0 h 21"/>
              <a:gd name="T14" fmla="*/ 0 w 29"/>
              <a:gd name="T15" fmla="*/ 7937 h 21"/>
              <a:gd name="T16" fmla="*/ 4762 w 29"/>
              <a:gd name="T17" fmla="*/ 12700 h 21"/>
              <a:gd name="T18" fmla="*/ 4762 w 29"/>
              <a:gd name="T19" fmla="*/ 17462 h 21"/>
              <a:gd name="T20" fmla="*/ 7937 w 29"/>
              <a:gd name="T21" fmla="*/ 25400 h 21"/>
              <a:gd name="T22" fmla="*/ 17462 w 29"/>
              <a:gd name="T23" fmla="*/ 28575 h 21"/>
              <a:gd name="T24" fmla="*/ 20637 w 29"/>
              <a:gd name="T25" fmla="*/ 28575 h 21"/>
              <a:gd name="T26" fmla="*/ 30162 w 29"/>
              <a:gd name="T27" fmla="*/ 33337 h 21"/>
              <a:gd name="T28" fmla="*/ 33337 w 29"/>
              <a:gd name="T29" fmla="*/ 33337 h 21"/>
              <a:gd name="T30" fmla="*/ 20637 w 29"/>
              <a:gd name="T31" fmla="*/ 20637 h 21"/>
              <a:gd name="T32" fmla="*/ 46037 w 29"/>
              <a:gd name="T33" fmla="*/ 20637 h 21"/>
              <a:gd name="T34" fmla="*/ 46037 w 29"/>
              <a:gd name="T35" fmla="*/ 7937 h 21"/>
              <a:gd name="T36" fmla="*/ 33337 w 29"/>
              <a:gd name="T37" fmla="*/ 7937 h 21"/>
              <a:gd name="T38" fmla="*/ 46037 w 29"/>
              <a:gd name="T39" fmla="*/ 20637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 h="21">
                <a:moveTo>
                  <a:pt x="29" y="13"/>
                </a:moveTo>
                <a:lnTo>
                  <a:pt x="21" y="5"/>
                </a:lnTo>
                <a:lnTo>
                  <a:pt x="19" y="5"/>
                </a:lnTo>
                <a:lnTo>
                  <a:pt x="19" y="3"/>
                </a:lnTo>
                <a:lnTo>
                  <a:pt x="16" y="3"/>
                </a:lnTo>
                <a:lnTo>
                  <a:pt x="16" y="0"/>
                </a:lnTo>
                <a:lnTo>
                  <a:pt x="0" y="0"/>
                </a:lnTo>
                <a:lnTo>
                  <a:pt x="0" y="5"/>
                </a:lnTo>
                <a:lnTo>
                  <a:pt x="3" y="8"/>
                </a:lnTo>
                <a:lnTo>
                  <a:pt x="3" y="11"/>
                </a:lnTo>
                <a:lnTo>
                  <a:pt x="5" y="16"/>
                </a:lnTo>
                <a:lnTo>
                  <a:pt x="11" y="18"/>
                </a:lnTo>
                <a:lnTo>
                  <a:pt x="13" y="18"/>
                </a:lnTo>
                <a:lnTo>
                  <a:pt x="19" y="21"/>
                </a:lnTo>
                <a:lnTo>
                  <a:pt x="21" y="21"/>
                </a:lnTo>
                <a:lnTo>
                  <a:pt x="13" y="13"/>
                </a:lnTo>
                <a:lnTo>
                  <a:pt x="29" y="13"/>
                </a:lnTo>
                <a:lnTo>
                  <a:pt x="29" y="5"/>
                </a:lnTo>
                <a:lnTo>
                  <a:pt x="21" y="5"/>
                </a:lnTo>
                <a:lnTo>
                  <a:pt x="29" y="13"/>
                </a:lnTo>
                <a:close/>
              </a:path>
            </a:pathLst>
          </a:custGeom>
          <a:solidFill>
            <a:srgbClr val="000000"/>
          </a:solidFill>
          <a:ln w="9525">
            <a:noFill/>
            <a:round/>
            <a:headEnd/>
            <a:tailEnd/>
          </a:ln>
        </p:spPr>
        <p:txBody>
          <a:bodyPr/>
          <a:lstStyle/>
          <a:p>
            <a:pPr>
              <a:defRPr/>
            </a:pPr>
            <a:endParaRPr lang="de-DE" sz="1800"/>
          </a:p>
        </p:txBody>
      </p:sp>
      <p:sp>
        <p:nvSpPr>
          <p:cNvPr id="1108" name="Freeform 92">
            <a:extLst>
              <a:ext uri="{FF2B5EF4-FFF2-40B4-BE49-F238E27FC236}">
                <a16:creationId xmlns="" xmlns:a16="http://schemas.microsoft.com/office/drawing/2014/main" id="{BAE65CBC-D811-1AD1-CB53-B6C8A9B0C245}"/>
              </a:ext>
            </a:extLst>
          </p:cNvPr>
          <p:cNvSpPr>
            <a:spLocks/>
          </p:cNvSpPr>
          <p:nvPr/>
        </p:nvSpPr>
        <p:spPr bwMode="auto">
          <a:xfrm>
            <a:off x="685800" y="4695825"/>
            <a:ext cx="33867" cy="46038"/>
          </a:xfrm>
          <a:custGeom>
            <a:avLst/>
            <a:gdLst>
              <a:gd name="T0" fmla="*/ 12700 w 16"/>
              <a:gd name="T1" fmla="*/ 20638 h 29"/>
              <a:gd name="T2" fmla="*/ 25400 w 16"/>
              <a:gd name="T3" fmla="*/ 33338 h 29"/>
              <a:gd name="T4" fmla="*/ 25400 w 16"/>
              <a:gd name="T5" fmla="*/ 0 h 29"/>
              <a:gd name="T6" fmla="*/ 0 w 16"/>
              <a:gd name="T7" fmla="*/ 0 h 29"/>
              <a:gd name="T8" fmla="*/ 0 w 16"/>
              <a:gd name="T9" fmla="*/ 33338 h 29"/>
              <a:gd name="T10" fmla="*/ 12700 w 16"/>
              <a:gd name="T11" fmla="*/ 46038 h 29"/>
              <a:gd name="T12" fmla="*/ 0 w 16"/>
              <a:gd name="T13" fmla="*/ 33338 h 29"/>
              <a:gd name="T14" fmla="*/ 0 w 16"/>
              <a:gd name="T15" fmla="*/ 46038 h 29"/>
              <a:gd name="T16" fmla="*/ 12700 w 16"/>
              <a:gd name="T17" fmla="*/ 46038 h 29"/>
              <a:gd name="T18" fmla="*/ 12700 w 16"/>
              <a:gd name="T19" fmla="*/ 2063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9">
                <a:moveTo>
                  <a:pt x="8" y="13"/>
                </a:moveTo>
                <a:lnTo>
                  <a:pt x="16" y="21"/>
                </a:lnTo>
                <a:lnTo>
                  <a:pt x="16" y="0"/>
                </a:lnTo>
                <a:lnTo>
                  <a:pt x="0" y="0"/>
                </a:lnTo>
                <a:lnTo>
                  <a:pt x="0" y="21"/>
                </a:lnTo>
                <a:lnTo>
                  <a:pt x="8" y="29"/>
                </a:lnTo>
                <a:lnTo>
                  <a:pt x="0" y="21"/>
                </a:lnTo>
                <a:lnTo>
                  <a:pt x="0" y="29"/>
                </a:lnTo>
                <a:lnTo>
                  <a:pt x="8" y="29"/>
                </a:lnTo>
                <a:lnTo>
                  <a:pt x="8" y="13"/>
                </a:lnTo>
                <a:close/>
              </a:path>
            </a:pathLst>
          </a:custGeom>
          <a:solidFill>
            <a:srgbClr val="000000"/>
          </a:solidFill>
          <a:ln w="9525">
            <a:noFill/>
            <a:round/>
            <a:headEnd/>
            <a:tailEnd/>
          </a:ln>
        </p:spPr>
        <p:txBody>
          <a:bodyPr/>
          <a:lstStyle/>
          <a:p>
            <a:pPr>
              <a:defRPr/>
            </a:pPr>
            <a:endParaRPr lang="de-DE" sz="1800"/>
          </a:p>
        </p:txBody>
      </p:sp>
      <p:sp>
        <p:nvSpPr>
          <p:cNvPr id="1109" name="Freeform 93">
            <a:extLst>
              <a:ext uri="{FF2B5EF4-FFF2-40B4-BE49-F238E27FC236}">
                <a16:creationId xmlns="" xmlns:a16="http://schemas.microsoft.com/office/drawing/2014/main" id="{4A09D50C-DA55-CC29-16E7-5AE890251997}"/>
              </a:ext>
            </a:extLst>
          </p:cNvPr>
          <p:cNvSpPr>
            <a:spLocks/>
          </p:cNvSpPr>
          <p:nvPr/>
        </p:nvSpPr>
        <p:spPr bwMode="auto">
          <a:xfrm>
            <a:off x="702734" y="4716463"/>
            <a:ext cx="27517" cy="25400"/>
          </a:xfrm>
          <a:custGeom>
            <a:avLst/>
            <a:gdLst>
              <a:gd name="T0" fmla="*/ 20638 w 13"/>
              <a:gd name="T1" fmla="*/ 9525 h 16"/>
              <a:gd name="T2" fmla="*/ 12700 w 13"/>
              <a:gd name="T3" fmla="*/ 0 h 16"/>
              <a:gd name="T4" fmla="*/ 0 w 13"/>
              <a:gd name="T5" fmla="*/ 0 h 16"/>
              <a:gd name="T6" fmla="*/ 0 w 13"/>
              <a:gd name="T7" fmla="*/ 25400 h 16"/>
              <a:gd name="T8" fmla="*/ 12700 w 13"/>
              <a:gd name="T9" fmla="*/ 25400 h 16"/>
              <a:gd name="T10" fmla="*/ 0 w 13"/>
              <a:gd name="T11" fmla="*/ 20638 h 16"/>
              <a:gd name="T12" fmla="*/ 20638 w 13"/>
              <a:gd name="T13" fmla="*/ 9525 h 16"/>
              <a:gd name="T14" fmla="*/ 20638 w 13"/>
              <a:gd name="T15" fmla="*/ 0 h 16"/>
              <a:gd name="T16" fmla="*/ 12700 w 13"/>
              <a:gd name="T17" fmla="*/ 0 h 16"/>
              <a:gd name="T18" fmla="*/ 20638 w 13"/>
              <a:gd name="T19" fmla="*/ 9525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16">
                <a:moveTo>
                  <a:pt x="13" y="6"/>
                </a:moveTo>
                <a:lnTo>
                  <a:pt x="8" y="0"/>
                </a:lnTo>
                <a:lnTo>
                  <a:pt x="0" y="0"/>
                </a:lnTo>
                <a:lnTo>
                  <a:pt x="0" y="16"/>
                </a:lnTo>
                <a:lnTo>
                  <a:pt x="8" y="16"/>
                </a:lnTo>
                <a:lnTo>
                  <a:pt x="0" y="13"/>
                </a:lnTo>
                <a:lnTo>
                  <a:pt x="13" y="6"/>
                </a:lnTo>
                <a:lnTo>
                  <a:pt x="13" y="0"/>
                </a:lnTo>
                <a:lnTo>
                  <a:pt x="8" y="0"/>
                </a:lnTo>
                <a:lnTo>
                  <a:pt x="13" y="6"/>
                </a:lnTo>
                <a:close/>
              </a:path>
            </a:pathLst>
          </a:custGeom>
          <a:solidFill>
            <a:srgbClr val="000000"/>
          </a:solidFill>
          <a:ln w="9525">
            <a:noFill/>
            <a:round/>
            <a:headEnd/>
            <a:tailEnd/>
          </a:ln>
        </p:spPr>
        <p:txBody>
          <a:bodyPr/>
          <a:lstStyle/>
          <a:p>
            <a:pPr>
              <a:defRPr/>
            </a:pPr>
            <a:endParaRPr lang="de-DE" sz="1800"/>
          </a:p>
        </p:txBody>
      </p:sp>
      <p:sp>
        <p:nvSpPr>
          <p:cNvPr id="1110" name="Freeform 94">
            <a:extLst>
              <a:ext uri="{FF2B5EF4-FFF2-40B4-BE49-F238E27FC236}">
                <a16:creationId xmlns="" xmlns:a16="http://schemas.microsoft.com/office/drawing/2014/main" id="{8CC36D5B-5FE7-4369-5FB9-D6D557055402}"/>
              </a:ext>
            </a:extLst>
          </p:cNvPr>
          <p:cNvSpPr>
            <a:spLocks/>
          </p:cNvSpPr>
          <p:nvPr/>
        </p:nvSpPr>
        <p:spPr bwMode="auto">
          <a:xfrm>
            <a:off x="702734" y="4725989"/>
            <a:ext cx="105833" cy="115887"/>
          </a:xfrm>
          <a:custGeom>
            <a:avLst/>
            <a:gdLst>
              <a:gd name="T0" fmla="*/ 66675 w 50"/>
              <a:gd name="T1" fmla="*/ 90487 h 73"/>
              <a:gd name="T2" fmla="*/ 79375 w 50"/>
              <a:gd name="T3" fmla="*/ 98425 h 73"/>
              <a:gd name="T4" fmla="*/ 20638 w 50"/>
              <a:gd name="T5" fmla="*/ 0 h 73"/>
              <a:gd name="T6" fmla="*/ 0 w 50"/>
              <a:gd name="T7" fmla="*/ 11112 h 73"/>
              <a:gd name="T8" fmla="*/ 58738 w 50"/>
              <a:gd name="T9" fmla="*/ 111125 h 73"/>
              <a:gd name="T10" fmla="*/ 66675 w 50"/>
              <a:gd name="T11" fmla="*/ 115887 h 73"/>
              <a:gd name="T12" fmla="*/ 58738 w 50"/>
              <a:gd name="T13" fmla="*/ 111125 h 73"/>
              <a:gd name="T14" fmla="*/ 58738 w 50"/>
              <a:gd name="T15" fmla="*/ 115887 h 73"/>
              <a:gd name="T16" fmla="*/ 66675 w 50"/>
              <a:gd name="T17" fmla="*/ 115887 h 73"/>
              <a:gd name="T18" fmla="*/ 66675 w 50"/>
              <a:gd name="T19" fmla="*/ 90487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73">
                <a:moveTo>
                  <a:pt x="42" y="57"/>
                </a:moveTo>
                <a:lnTo>
                  <a:pt x="50" y="62"/>
                </a:lnTo>
                <a:lnTo>
                  <a:pt x="13" y="0"/>
                </a:lnTo>
                <a:lnTo>
                  <a:pt x="0" y="7"/>
                </a:lnTo>
                <a:lnTo>
                  <a:pt x="37" y="70"/>
                </a:lnTo>
                <a:lnTo>
                  <a:pt x="42" y="73"/>
                </a:lnTo>
                <a:lnTo>
                  <a:pt x="37" y="70"/>
                </a:lnTo>
                <a:lnTo>
                  <a:pt x="37" y="73"/>
                </a:lnTo>
                <a:lnTo>
                  <a:pt x="42" y="73"/>
                </a:lnTo>
                <a:lnTo>
                  <a:pt x="42" y="57"/>
                </a:lnTo>
                <a:close/>
              </a:path>
            </a:pathLst>
          </a:custGeom>
          <a:solidFill>
            <a:srgbClr val="000000"/>
          </a:solidFill>
          <a:ln w="9525">
            <a:noFill/>
            <a:round/>
            <a:headEnd/>
            <a:tailEnd/>
          </a:ln>
        </p:spPr>
        <p:txBody>
          <a:bodyPr/>
          <a:lstStyle/>
          <a:p>
            <a:pPr>
              <a:defRPr/>
            </a:pPr>
            <a:endParaRPr lang="de-DE" sz="1800"/>
          </a:p>
        </p:txBody>
      </p:sp>
      <p:sp>
        <p:nvSpPr>
          <p:cNvPr id="1111" name="Rectangle 95">
            <a:extLst>
              <a:ext uri="{FF2B5EF4-FFF2-40B4-BE49-F238E27FC236}">
                <a16:creationId xmlns="" xmlns:a16="http://schemas.microsoft.com/office/drawing/2014/main" id="{6D7B1FA2-85BD-2192-A792-D59DB8F2E72E}"/>
              </a:ext>
            </a:extLst>
          </p:cNvPr>
          <p:cNvSpPr>
            <a:spLocks noChangeArrowheads="1"/>
          </p:cNvSpPr>
          <p:nvPr/>
        </p:nvSpPr>
        <p:spPr bwMode="auto">
          <a:xfrm>
            <a:off x="791634" y="4816475"/>
            <a:ext cx="16933" cy="25400"/>
          </a:xfrm>
          <a:prstGeom prst="rect">
            <a:avLst/>
          </a:prstGeom>
          <a:solidFill>
            <a:srgbClr val="000000"/>
          </a:solidFill>
          <a:ln w="9525">
            <a:noFill/>
            <a:miter lim="800000"/>
            <a:headEnd/>
            <a:tailEnd/>
          </a:ln>
        </p:spPr>
        <p:txBody>
          <a:bodyPr/>
          <a:lstStyle/>
          <a:p>
            <a:pPr eaLnBrk="1" hangingPunct="1">
              <a:defRPr/>
            </a:pPr>
            <a:endParaRPr lang="de-DE" sz="1800"/>
          </a:p>
        </p:txBody>
      </p:sp>
      <p:sp>
        <p:nvSpPr>
          <p:cNvPr id="1112" name="Freeform 96">
            <a:extLst>
              <a:ext uri="{FF2B5EF4-FFF2-40B4-BE49-F238E27FC236}">
                <a16:creationId xmlns="" xmlns:a16="http://schemas.microsoft.com/office/drawing/2014/main" id="{601B60AC-A3D9-38BF-3B16-98AD486EA15E}"/>
              </a:ext>
            </a:extLst>
          </p:cNvPr>
          <p:cNvSpPr>
            <a:spLocks/>
          </p:cNvSpPr>
          <p:nvPr/>
        </p:nvSpPr>
        <p:spPr bwMode="auto">
          <a:xfrm>
            <a:off x="808567" y="4816475"/>
            <a:ext cx="27517" cy="25400"/>
          </a:xfrm>
          <a:custGeom>
            <a:avLst/>
            <a:gdLst>
              <a:gd name="T0" fmla="*/ 20638 w 13"/>
              <a:gd name="T1" fmla="*/ 4763 h 16"/>
              <a:gd name="T2" fmla="*/ 7938 w 13"/>
              <a:gd name="T3" fmla="*/ 0 h 16"/>
              <a:gd name="T4" fmla="*/ 0 w 13"/>
              <a:gd name="T5" fmla="*/ 0 h 16"/>
              <a:gd name="T6" fmla="*/ 0 w 13"/>
              <a:gd name="T7" fmla="*/ 25400 h 16"/>
              <a:gd name="T8" fmla="*/ 7938 w 13"/>
              <a:gd name="T9" fmla="*/ 25400 h 16"/>
              <a:gd name="T10" fmla="*/ 0 w 13"/>
              <a:gd name="T11" fmla="*/ 20638 h 16"/>
              <a:gd name="T12" fmla="*/ 20638 w 13"/>
              <a:gd name="T13" fmla="*/ 4763 h 16"/>
              <a:gd name="T14" fmla="*/ 15875 w 13"/>
              <a:gd name="T15" fmla="*/ 0 h 16"/>
              <a:gd name="T16" fmla="*/ 7938 w 13"/>
              <a:gd name="T17" fmla="*/ 0 h 16"/>
              <a:gd name="T18" fmla="*/ 20638 w 13"/>
              <a:gd name="T19" fmla="*/ 4763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16">
                <a:moveTo>
                  <a:pt x="13" y="3"/>
                </a:moveTo>
                <a:lnTo>
                  <a:pt x="5" y="0"/>
                </a:lnTo>
                <a:lnTo>
                  <a:pt x="0" y="0"/>
                </a:lnTo>
                <a:lnTo>
                  <a:pt x="0" y="16"/>
                </a:lnTo>
                <a:lnTo>
                  <a:pt x="5" y="16"/>
                </a:lnTo>
                <a:lnTo>
                  <a:pt x="0" y="13"/>
                </a:lnTo>
                <a:lnTo>
                  <a:pt x="13" y="3"/>
                </a:lnTo>
                <a:lnTo>
                  <a:pt x="10" y="0"/>
                </a:lnTo>
                <a:lnTo>
                  <a:pt x="5" y="0"/>
                </a:lnTo>
                <a:lnTo>
                  <a:pt x="13" y="3"/>
                </a:lnTo>
                <a:close/>
              </a:path>
            </a:pathLst>
          </a:custGeom>
          <a:solidFill>
            <a:srgbClr val="000000"/>
          </a:solidFill>
          <a:ln w="9525">
            <a:noFill/>
            <a:round/>
            <a:headEnd/>
            <a:tailEnd/>
          </a:ln>
        </p:spPr>
        <p:txBody>
          <a:bodyPr/>
          <a:lstStyle/>
          <a:p>
            <a:pPr>
              <a:defRPr/>
            </a:pPr>
            <a:endParaRPr lang="de-DE" sz="1800"/>
          </a:p>
        </p:txBody>
      </p:sp>
      <p:sp>
        <p:nvSpPr>
          <p:cNvPr id="1113" name="Freeform 97">
            <a:extLst>
              <a:ext uri="{FF2B5EF4-FFF2-40B4-BE49-F238E27FC236}">
                <a16:creationId xmlns="" xmlns:a16="http://schemas.microsoft.com/office/drawing/2014/main" id="{9DCB74E7-DAB9-0239-7E76-EB7A99DF9E6B}"/>
              </a:ext>
            </a:extLst>
          </p:cNvPr>
          <p:cNvSpPr>
            <a:spLocks/>
          </p:cNvSpPr>
          <p:nvPr/>
        </p:nvSpPr>
        <p:spPr bwMode="auto">
          <a:xfrm>
            <a:off x="808567" y="4821239"/>
            <a:ext cx="71967" cy="53975"/>
          </a:xfrm>
          <a:custGeom>
            <a:avLst/>
            <a:gdLst>
              <a:gd name="T0" fmla="*/ 41275 w 34"/>
              <a:gd name="T1" fmla="*/ 28575 h 34"/>
              <a:gd name="T2" fmla="*/ 53975 w 34"/>
              <a:gd name="T3" fmla="*/ 41275 h 34"/>
              <a:gd name="T4" fmla="*/ 53975 w 34"/>
              <a:gd name="T5" fmla="*/ 33338 h 34"/>
              <a:gd name="T6" fmla="*/ 49213 w 34"/>
              <a:gd name="T7" fmla="*/ 25400 h 34"/>
              <a:gd name="T8" fmla="*/ 46038 w 34"/>
              <a:gd name="T9" fmla="*/ 20638 h 34"/>
              <a:gd name="T10" fmla="*/ 38100 w 34"/>
              <a:gd name="T11" fmla="*/ 15875 h 34"/>
              <a:gd name="T12" fmla="*/ 33338 w 34"/>
              <a:gd name="T13" fmla="*/ 12700 h 34"/>
              <a:gd name="T14" fmla="*/ 28575 w 34"/>
              <a:gd name="T15" fmla="*/ 7938 h 34"/>
              <a:gd name="T16" fmla="*/ 20638 w 34"/>
              <a:gd name="T17" fmla="*/ 3175 h 34"/>
              <a:gd name="T18" fmla="*/ 20638 w 34"/>
              <a:gd name="T19" fmla="*/ 0 h 34"/>
              <a:gd name="T20" fmla="*/ 0 w 34"/>
              <a:gd name="T21" fmla="*/ 15875 h 34"/>
              <a:gd name="T22" fmla="*/ 7938 w 34"/>
              <a:gd name="T23" fmla="*/ 20638 h 34"/>
              <a:gd name="T24" fmla="*/ 12700 w 34"/>
              <a:gd name="T25" fmla="*/ 25400 h 34"/>
              <a:gd name="T26" fmla="*/ 15875 w 34"/>
              <a:gd name="T27" fmla="*/ 28575 h 34"/>
              <a:gd name="T28" fmla="*/ 25400 w 34"/>
              <a:gd name="T29" fmla="*/ 33338 h 34"/>
              <a:gd name="T30" fmla="*/ 28575 w 34"/>
              <a:gd name="T31" fmla="*/ 36513 h 34"/>
              <a:gd name="T32" fmla="*/ 28575 w 34"/>
              <a:gd name="T33" fmla="*/ 41275 h 34"/>
              <a:gd name="T34" fmla="*/ 41275 w 34"/>
              <a:gd name="T35" fmla="*/ 53975 h 34"/>
              <a:gd name="T36" fmla="*/ 28575 w 34"/>
              <a:gd name="T37" fmla="*/ 41275 h 34"/>
              <a:gd name="T38" fmla="*/ 28575 w 34"/>
              <a:gd name="T39" fmla="*/ 53975 h 34"/>
              <a:gd name="T40" fmla="*/ 41275 w 34"/>
              <a:gd name="T41" fmla="*/ 53975 h 34"/>
              <a:gd name="T42" fmla="*/ 41275 w 34"/>
              <a:gd name="T43" fmla="*/ 28575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34">
                <a:moveTo>
                  <a:pt x="26" y="18"/>
                </a:moveTo>
                <a:lnTo>
                  <a:pt x="34" y="26"/>
                </a:lnTo>
                <a:lnTo>
                  <a:pt x="34" y="21"/>
                </a:lnTo>
                <a:lnTo>
                  <a:pt x="31" y="16"/>
                </a:lnTo>
                <a:lnTo>
                  <a:pt x="29" y="13"/>
                </a:lnTo>
                <a:lnTo>
                  <a:pt x="24" y="10"/>
                </a:lnTo>
                <a:lnTo>
                  <a:pt x="21" y="8"/>
                </a:lnTo>
                <a:lnTo>
                  <a:pt x="18" y="5"/>
                </a:lnTo>
                <a:lnTo>
                  <a:pt x="13" y="2"/>
                </a:lnTo>
                <a:lnTo>
                  <a:pt x="13" y="0"/>
                </a:lnTo>
                <a:lnTo>
                  <a:pt x="0" y="10"/>
                </a:lnTo>
                <a:lnTo>
                  <a:pt x="5" y="13"/>
                </a:lnTo>
                <a:lnTo>
                  <a:pt x="8" y="16"/>
                </a:lnTo>
                <a:lnTo>
                  <a:pt x="10" y="18"/>
                </a:lnTo>
                <a:lnTo>
                  <a:pt x="16" y="21"/>
                </a:lnTo>
                <a:lnTo>
                  <a:pt x="18" y="23"/>
                </a:lnTo>
                <a:lnTo>
                  <a:pt x="18" y="26"/>
                </a:lnTo>
                <a:lnTo>
                  <a:pt x="26" y="34"/>
                </a:lnTo>
                <a:lnTo>
                  <a:pt x="18" y="26"/>
                </a:lnTo>
                <a:lnTo>
                  <a:pt x="18" y="34"/>
                </a:lnTo>
                <a:lnTo>
                  <a:pt x="26" y="34"/>
                </a:lnTo>
                <a:lnTo>
                  <a:pt x="26" y="18"/>
                </a:lnTo>
                <a:close/>
              </a:path>
            </a:pathLst>
          </a:custGeom>
          <a:solidFill>
            <a:srgbClr val="000000"/>
          </a:solidFill>
          <a:ln w="9525">
            <a:noFill/>
            <a:round/>
            <a:headEnd/>
            <a:tailEnd/>
          </a:ln>
        </p:spPr>
        <p:txBody>
          <a:bodyPr/>
          <a:lstStyle/>
          <a:p>
            <a:pPr>
              <a:defRPr/>
            </a:pPr>
            <a:endParaRPr lang="de-DE" sz="1800"/>
          </a:p>
        </p:txBody>
      </p:sp>
      <p:sp>
        <p:nvSpPr>
          <p:cNvPr id="1114" name="Freeform 98">
            <a:extLst>
              <a:ext uri="{FF2B5EF4-FFF2-40B4-BE49-F238E27FC236}">
                <a16:creationId xmlns="" xmlns:a16="http://schemas.microsoft.com/office/drawing/2014/main" id="{3B7E7531-99C2-5388-1AB5-5FB3E30CF817}"/>
              </a:ext>
            </a:extLst>
          </p:cNvPr>
          <p:cNvSpPr>
            <a:spLocks/>
          </p:cNvSpPr>
          <p:nvPr/>
        </p:nvSpPr>
        <p:spPr bwMode="auto">
          <a:xfrm>
            <a:off x="863600" y="4849813"/>
            <a:ext cx="78317" cy="25400"/>
          </a:xfrm>
          <a:custGeom>
            <a:avLst/>
            <a:gdLst>
              <a:gd name="T0" fmla="*/ 58738 w 37"/>
              <a:gd name="T1" fmla="*/ 12700 h 16"/>
              <a:gd name="T2" fmla="*/ 46038 w 37"/>
              <a:gd name="T3" fmla="*/ 0 h 16"/>
              <a:gd name="T4" fmla="*/ 0 w 37"/>
              <a:gd name="T5" fmla="*/ 0 h 16"/>
              <a:gd name="T6" fmla="*/ 0 w 37"/>
              <a:gd name="T7" fmla="*/ 25400 h 16"/>
              <a:gd name="T8" fmla="*/ 46038 w 37"/>
              <a:gd name="T9" fmla="*/ 25400 h 16"/>
              <a:gd name="T10" fmla="*/ 33338 w 37"/>
              <a:gd name="T11" fmla="*/ 12700 h 16"/>
              <a:gd name="T12" fmla="*/ 58738 w 37"/>
              <a:gd name="T13" fmla="*/ 12700 h 16"/>
              <a:gd name="T14" fmla="*/ 58738 w 37"/>
              <a:gd name="T15" fmla="*/ 0 h 16"/>
              <a:gd name="T16" fmla="*/ 46038 w 37"/>
              <a:gd name="T17" fmla="*/ 0 h 16"/>
              <a:gd name="T18" fmla="*/ 58738 w 37"/>
              <a:gd name="T19" fmla="*/ 1270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16">
                <a:moveTo>
                  <a:pt x="37" y="8"/>
                </a:moveTo>
                <a:lnTo>
                  <a:pt x="29" y="0"/>
                </a:lnTo>
                <a:lnTo>
                  <a:pt x="0" y="0"/>
                </a:lnTo>
                <a:lnTo>
                  <a:pt x="0" y="16"/>
                </a:lnTo>
                <a:lnTo>
                  <a:pt x="29" y="16"/>
                </a:lnTo>
                <a:lnTo>
                  <a:pt x="21" y="8"/>
                </a:lnTo>
                <a:lnTo>
                  <a:pt x="37" y="8"/>
                </a:lnTo>
                <a:lnTo>
                  <a:pt x="37" y="0"/>
                </a:lnTo>
                <a:lnTo>
                  <a:pt x="29" y="0"/>
                </a:lnTo>
                <a:lnTo>
                  <a:pt x="37" y="8"/>
                </a:lnTo>
                <a:close/>
              </a:path>
            </a:pathLst>
          </a:custGeom>
          <a:solidFill>
            <a:srgbClr val="000000"/>
          </a:solidFill>
          <a:ln w="9525">
            <a:noFill/>
            <a:round/>
            <a:headEnd/>
            <a:tailEnd/>
          </a:ln>
        </p:spPr>
        <p:txBody>
          <a:bodyPr/>
          <a:lstStyle/>
          <a:p>
            <a:pPr>
              <a:defRPr/>
            </a:pPr>
            <a:endParaRPr lang="de-DE" sz="1800"/>
          </a:p>
        </p:txBody>
      </p:sp>
      <p:sp>
        <p:nvSpPr>
          <p:cNvPr id="1115" name="Freeform 99">
            <a:extLst>
              <a:ext uri="{FF2B5EF4-FFF2-40B4-BE49-F238E27FC236}">
                <a16:creationId xmlns="" xmlns:a16="http://schemas.microsoft.com/office/drawing/2014/main" id="{451D6B6B-A5A1-333D-CB45-3097DAD4F0B6}"/>
              </a:ext>
            </a:extLst>
          </p:cNvPr>
          <p:cNvSpPr>
            <a:spLocks/>
          </p:cNvSpPr>
          <p:nvPr/>
        </p:nvSpPr>
        <p:spPr bwMode="auto">
          <a:xfrm>
            <a:off x="908051" y="4857751"/>
            <a:ext cx="122767" cy="30163"/>
          </a:xfrm>
          <a:custGeom>
            <a:avLst/>
            <a:gdLst>
              <a:gd name="T0" fmla="*/ 92075 w 58"/>
              <a:gd name="T1" fmla="*/ 17463 h 19"/>
              <a:gd name="T2" fmla="*/ 79375 w 58"/>
              <a:gd name="T3" fmla="*/ 4763 h 19"/>
              <a:gd name="T4" fmla="*/ 71438 w 58"/>
              <a:gd name="T5" fmla="*/ 4763 h 19"/>
              <a:gd name="T6" fmla="*/ 61913 w 58"/>
              <a:gd name="T7" fmla="*/ 4763 h 19"/>
              <a:gd name="T8" fmla="*/ 53975 w 58"/>
              <a:gd name="T9" fmla="*/ 4763 h 19"/>
              <a:gd name="T10" fmla="*/ 41275 w 58"/>
              <a:gd name="T11" fmla="*/ 0 h 19"/>
              <a:gd name="T12" fmla="*/ 33338 w 58"/>
              <a:gd name="T13" fmla="*/ 0 h 19"/>
              <a:gd name="T14" fmla="*/ 25400 w 58"/>
              <a:gd name="T15" fmla="*/ 0 h 19"/>
              <a:gd name="T16" fmla="*/ 20638 w 58"/>
              <a:gd name="T17" fmla="*/ 0 h 19"/>
              <a:gd name="T18" fmla="*/ 25400 w 58"/>
              <a:gd name="T19" fmla="*/ 4763 h 19"/>
              <a:gd name="T20" fmla="*/ 0 w 58"/>
              <a:gd name="T21" fmla="*/ 4763 h 19"/>
              <a:gd name="T22" fmla="*/ 7938 w 58"/>
              <a:gd name="T23" fmla="*/ 17463 h 19"/>
              <a:gd name="T24" fmla="*/ 17463 w 58"/>
              <a:gd name="T25" fmla="*/ 22225 h 19"/>
              <a:gd name="T26" fmla="*/ 28575 w 58"/>
              <a:gd name="T27" fmla="*/ 25400 h 19"/>
              <a:gd name="T28" fmla="*/ 41275 w 58"/>
              <a:gd name="T29" fmla="*/ 25400 h 19"/>
              <a:gd name="T30" fmla="*/ 53975 w 58"/>
              <a:gd name="T31" fmla="*/ 25400 h 19"/>
              <a:gd name="T32" fmla="*/ 61913 w 58"/>
              <a:gd name="T33" fmla="*/ 30163 h 19"/>
              <a:gd name="T34" fmla="*/ 71438 w 58"/>
              <a:gd name="T35" fmla="*/ 30163 h 19"/>
              <a:gd name="T36" fmla="*/ 79375 w 58"/>
              <a:gd name="T37" fmla="*/ 30163 h 19"/>
              <a:gd name="T38" fmla="*/ 66675 w 58"/>
              <a:gd name="T39" fmla="*/ 17463 h 19"/>
              <a:gd name="T40" fmla="*/ 92075 w 58"/>
              <a:gd name="T41" fmla="*/ 17463 h 19"/>
              <a:gd name="T42" fmla="*/ 92075 w 58"/>
              <a:gd name="T43" fmla="*/ 4763 h 19"/>
              <a:gd name="T44" fmla="*/ 79375 w 58"/>
              <a:gd name="T45" fmla="*/ 4763 h 19"/>
              <a:gd name="T46" fmla="*/ 92075 w 58"/>
              <a:gd name="T47" fmla="*/ 17463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8" h="19">
                <a:moveTo>
                  <a:pt x="58" y="11"/>
                </a:moveTo>
                <a:lnTo>
                  <a:pt x="50" y="3"/>
                </a:lnTo>
                <a:lnTo>
                  <a:pt x="45" y="3"/>
                </a:lnTo>
                <a:lnTo>
                  <a:pt x="39" y="3"/>
                </a:lnTo>
                <a:lnTo>
                  <a:pt x="34" y="3"/>
                </a:lnTo>
                <a:lnTo>
                  <a:pt x="26" y="0"/>
                </a:lnTo>
                <a:lnTo>
                  <a:pt x="21" y="0"/>
                </a:lnTo>
                <a:lnTo>
                  <a:pt x="16" y="0"/>
                </a:lnTo>
                <a:lnTo>
                  <a:pt x="13" y="0"/>
                </a:lnTo>
                <a:lnTo>
                  <a:pt x="16" y="3"/>
                </a:lnTo>
                <a:lnTo>
                  <a:pt x="0" y="3"/>
                </a:lnTo>
                <a:lnTo>
                  <a:pt x="5" y="11"/>
                </a:lnTo>
                <a:lnTo>
                  <a:pt x="11" y="14"/>
                </a:lnTo>
                <a:lnTo>
                  <a:pt x="18" y="16"/>
                </a:lnTo>
                <a:lnTo>
                  <a:pt x="26" y="16"/>
                </a:lnTo>
                <a:lnTo>
                  <a:pt x="34" y="16"/>
                </a:lnTo>
                <a:lnTo>
                  <a:pt x="39" y="19"/>
                </a:lnTo>
                <a:lnTo>
                  <a:pt x="45" y="19"/>
                </a:lnTo>
                <a:lnTo>
                  <a:pt x="50" y="19"/>
                </a:lnTo>
                <a:lnTo>
                  <a:pt x="42" y="11"/>
                </a:lnTo>
                <a:lnTo>
                  <a:pt x="58" y="11"/>
                </a:lnTo>
                <a:lnTo>
                  <a:pt x="58" y="3"/>
                </a:lnTo>
                <a:lnTo>
                  <a:pt x="50" y="3"/>
                </a:lnTo>
                <a:lnTo>
                  <a:pt x="58" y="11"/>
                </a:lnTo>
                <a:close/>
              </a:path>
            </a:pathLst>
          </a:custGeom>
          <a:solidFill>
            <a:srgbClr val="000000"/>
          </a:solidFill>
          <a:ln w="9525">
            <a:noFill/>
            <a:round/>
            <a:headEnd/>
            <a:tailEnd/>
          </a:ln>
        </p:spPr>
        <p:txBody>
          <a:bodyPr/>
          <a:lstStyle/>
          <a:p>
            <a:pPr>
              <a:defRPr/>
            </a:pPr>
            <a:endParaRPr lang="de-DE" sz="1800"/>
          </a:p>
        </p:txBody>
      </p:sp>
      <p:sp>
        <p:nvSpPr>
          <p:cNvPr id="1116" name="Freeform 100">
            <a:extLst>
              <a:ext uri="{FF2B5EF4-FFF2-40B4-BE49-F238E27FC236}">
                <a16:creationId xmlns="" xmlns:a16="http://schemas.microsoft.com/office/drawing/2014/main" id="{9BFAFB3C-4979-2FF6-F65D-8630F96DFF26}"/>
              </a:ext>
            </a:extLst>
          </p:cNvPr>
          <p:cNvSpPr>
            <a:spLocks/>
          </p:cNvSpPr>
          <p:nvPr/>
        </p:nvSpPr>
        <p:spPr bwMode="auto">
          <a:xfrm>
            <a:off x="996952" y="4867276"/>
            <a:ext cx="400049" cy="28575"/>
          </a:xfrm>
          <a:custGeom>
            <a:avLst/>
            <a:gdLst>
              <a:gd name="T0" fmla="*/ 295275 w 189"/>
              <a:gd name="T1" fmla="*/ 3175 h 18"/>
              <a:gd name="T2" fmla="*/ 300037 w 189"/>
              <a:gd name="T3" fmla="*/ 3175 h 18"/>
              <a:gd name="T4" fmla="*/ 279400 w 189"/>
              <a:gd name="T5" fmla="*/ 3175 h 18"/>
              <a:gd name="T6" fmla="*/ 246062 w 189"/>
              <a:gd name="T7" fmla="*/ 3175 h 18"/>
              <a:gd name="T8" fmla="*/ 200025 w 189"/>
              <a:gd name="T9" fmla="*/ 3175 h 18"/>
              <a:gd name="T10" fmla="*/ 146050 w 189"/>
              <a:gd name="T11" fmla="*/ 3175 h 18"/>
              <a:gd name="T12" fmla="*/ 95250 w 189"/>
              <a:gd name="T13" fmla="*/ 3175 h 18"/>
              <a:gd name="T14" fmla="*/ 53975 w 189"/>
              <a:gd name="T15" fmla="*/ 0 h 18"/>
              <a:gd name="T16" fmla="*/ 25400 w 189"/>
              <a:gd name="T17" fmla="*/ 0 h 18"/>
              <a:gd name="T18" fmla="*/ 25400 w 189"/>
              <a:gd name="T19" fmla="*/ 7938 h 18"/>
              <a:gd name="T20" fmla="*/ 0 w 189"/>
              <a:gd name="T21" fmla="*/ 7938 h 18"/>
              <a:gd name="T22" fmla="*/ 20637 w 189"/>
              <a:gd name="T23" fmla="*/ 20638 h 18"/>
              <a:gd name="T24" fmla="*/ 53975 w 189"/>
              <a:gd name="T25" fmla="*/ 23813 h 18"/>
              <a:gd name="T26" fmla="*/ 95250 w 189"/>
              <a:gd name="T27" fmla="*/ 28575 h 18"/>
              <a:gd name="T28" fmla="*/ 146050 w 189"/>
              <a:gd name="T29" fmla="*/ 28575 h 18"/>
              <a:gd name="T30" fmla="*/ 200025 w 189"/>
              <a:gd name="T31" fmla="*/ 28575 h 18"/>
              <a:gd name="T32" fmla="*/ 246062 w 189"/>
              <a:gd name="T33" fmla="*/ 28575 h 18"/>
              <a:gd name="T34" fmla="*/ 279400 w 189"/>
              <a:gd name="T35" fmla="*/ 28575 h 18"/>
              <a:gd name="T36" fmla="*/ 300037 w 189"/>
              <a:gd name="T37" fmla="*/ 28575 h 18"/>
              <a:gd name="T38" fmla="*/ 295275 w 189"/>
              <a:gd name="T39" fmla="*/ 3175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9" h="18">
                <a:moveTo>
                  <a:pt x="186" y="2"/>
                </a:moveTo>
                <a:lnTo>
                  <a:pt x="189" y="2"/>
                </a:lnTo>
                <a:lnTo>
                  <a:pt x="176" y="2"/>
                </a:lnTo>
                <a:lnTo>
                  <a:pt x="155" y="2"/>
                </a:lnTo>
                <a:lnTo>
                  <a:pt x="126" y="2"/>
                </a:lnTo>
                <a:lnTo>
                  <a:pt x="92" y="2"/>
                </a:lnTo>
                <a:lnTo>
                  <a:pt x="60" y="2"/>
                </a:lnTo>
                <a:lnTo>
                  <a:pt x="34" y="0"/>
                </a:lnTo>
                <a:lnTo>
                  <a:pt x="16" y="0"/>
                </a:lnTo>
                <a:lnTo>
                  <a:pt x="16" y="5"/>
                </a:lnTo>
                <a:lnTo>
                  <a:pt x="0" y="5"/>
                </a:lnTo>
                <a:lnTo>
                  <a:pt x="13" y="13"/>
                </a:lnTo>
                <a:lnTo>
                  <a:pt x="34" y="15"/>
                </a:lnTo>
                <a:lnTo>
                  <a:pt x="60" y="18"/>
                </a:lnTo>
                <a:lnTo>
                  <a:pt x="92" y="18"/>
                </a:lnTo>
                <a:lnTo>
                  <a:pt x="126" y="18"/>
                </a:lnTo>
                <a:lnTo>
                  <a:pt x="155" y="18"/>
                </a:lnTo>
                <a:lnTo>
                  <a:pt x="176" y="18"/>
                </a:lnTo>
                <a:lnTo>
                  <a:pt x="189" y="18"/>
                </a:lnTo>
                <a:lnTo>
                  <a:pt x="186" y="2"/>
                </a:lnTo>
                <a:close/>
              </a:path>
            </a:pathLst>
          </a:custGeom>
          <a:solidFill>
            <a:srgbClr val="000000"/>
          </a:solidFill>
          <a:ln w="9525">
            <a:noFill/>
            <a:round/>
            <a:headEnd/>
            <a:tailEnd/>
          </a:ln>
        </p:spPr>
        <p:txBody>
          <a:bodyPr/>
          <a:lstStyle/>
          <a:p>
            <a:pPr>
              <a:defRPr/>
            </a:pPr>
            <a:endParaRPr lang="de-DE" sz="1800"/>
          </a:p>
        </p:txBody>
      </p:sp>
      <p:sp>
        <p:nvSpPr>
          <p:cNvPr id="1117" name="Freeform 101">
            <a:extLst>
              <a:ext uri="{FF2B5EF4-FFF2-40B4-BE49-F238E27FC236}">
                <a16:creationId xmlns="" xmlns:a16="http://schemas.microsoft.com/office/drawing/2014/main" id="{2CC2CB21-004E-A290-3441-3352B43A74A9}"/>
              </a:ext>
            </a:extLst>
          </p:cNvPr>
          <p:cNvSpPr>
            <a:spLocks/>
          </p:cNvSpPr>
          <p:nvPr/>
        </p:nvSpPr>
        <p:spPr bwMode="auto">
          <a:xfrm>
            <a:off x="1390651" y="4862514"/>
            <a:ext cx="321733" cy="33337"/>
          </a:xfrm>
          <a:custGeom>
            <a:avLst/>
            <a:gdLst>
              <a:gd name="T0" fmla="*/ 220663 w 152"/>
              <a:gd name="T1" fmla="*/ 20637 h 21"/>
              <a:gd name="T2" fmla="*/ 212725 w 152"/>
              <a:gd name="T3" fmla="*/ 0 h 21"/>
              <a:gd name="T4" fmla="*/ 187325 w 152"/>
              <a:gd name="T5" fmla="*/ 0 h 21"/>
              <a:gd name="T6" fmla="*/ 161925 w 152"/>
              <a:gd name="T7" fmla="*/ 0 h 21"/>
              <a:gd name="T8" fmla="*/ 133350 w 152"/>
              <a:gd name="T9" fmla="*/ 0 h 21"/>
              <a:gd name="T10" fmla="*/ 107950 w 152"/>
              <a:gd name="T11" fmla="*/ 0 h 21"/>
              <a:gd name="T12" fmla="*/ 79375 w 152"/>
              <a:gd name="T13" fmla="*/ 0 h 21"/>
              <a:gd name="T14" fmla="*/ 53975 w 152"/>
              <a:gd name="T15" fmla="*/ 4762 h 21"/>
              <a:gd name="T16" fmla="*/ 30163 w 152"/>
              <a:gd name="T17" fmla="*/ 7937 h 21"/>
              <a:gd name="T18" fmla="*/ 0 w 152"/>
              <a:gd name="T19" fmla="*/ 7937 h 21"/>
              <a:gd name="T20" fmla="*/ 4763 w 152"/>
              <a:gd name="T21" fmla="*/ 33337 h 21"/>
              <a:gd name="T22" fmla="*/ 30163 w 152"/>
              <a:gd name="T23" fmla="*/ 28575 h 21"/>
              <a:gd name="T24" fmla="*/ 53975 w 152"/>
              <a:gd name="T25" fmla="*/ 28575 h 21"/>
              <a:gd name="T26" fmla="*/ 84138 w 152"/>
              <a:gd name="T27" fmla="*/ 25400 h 21"/>
              <a:gd name="T28" fmla="*/ 107950 w 152"/>
              <a:gd name="T29" fmla="*/ 25400 h 21"/>
              <a:gd name="T30" fmla="*/ 138113 w 152"/>
              <a:gd name="T31" fmla="*/ 25400 h 21"/>
              <a:gd name="T32" fmla="*/ 161925 w 152"/>
              <a:gd name="T33" fmla="*/ 25400 h 21"/>
              <a:gd name="T34" fmla="*/ 187325 w 152"/>
              <a:gd name="T35" fmla="*/ 25400 h 21"/>
              <a:gd name="T36" fmla="*/ 212725 w 152"/>
              <a:gd name="T37" fmla="*/ 25400 h 21"/>
              <a:gd name="T38" fmla="*/ 204788 w 152"/>
              <a:gd name="T39" fmla="*/ 4762 h 21"/>
              <a:gd name="T40" fmla="*/ 220663 w 152"/>
              <a:gd name="T41" fmla="*/ 20637 h 21"/>
              <a:gd name="T42" fmla="*/ 241300 w 152"/>
              <a:gd name="T43" fmla="*/ 0 h 21"/>
              <a:gd name="T44" fmla="*/ 212725 w 152"/>
              <a:gd name="T45" fmla="*/ 0 h 21"/>
              <a:gd name="T46" fmla="*/ 220663 w 152"/>
              <a:gd name="T47" fmla="*/ 20637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2" h="21">
                <a:moveTo>
                  <a:pt x="139" y="13"/>
                </a:moveTo>
                <a:lnTo>
                  <a:pt x="134" y="0"/>
                </a:lnTo>
                <a:lnTo>
                  <a:pt x="118" y="0"/>
                </a:lnTo>
                <a:lnTo>
                  <a:pt x="102" y="0"/>
                </a:lnTo>
                <a:lnTo>
                  <a:pt x="84" y="0"/>
                </a:lnTo>
                <a:lnTo>
                  <a:pt x="68" y="0"/>
                </a:lnTo>
                <a:lnTo>
                  <a:pt x="50" y="0"/>
                </a:lnTo>
                <a:lnTo>
                  <a:pt x="34" y="3"/>
                </a:lnTo>
                <a:lnTo>
                  <a:pt x="19" y="5"/>
                </a:lnTo>
                <a:lnTo>
                  <a:pt x="0" y="5"/>
                </a:lnTo>
                <a:lnTo>
                  <a:pt x="3" y="21"/>
                </a:lnTo>
                <a:lnTo>
                  <a:pt x="19" y="18"/>
                </a:lnTo>
                <a:lnTo>
                  <a:pt x="34" y="18"/>
                </a:lnTo>
                <a:lnTo>
                  <a:pt x="53" y="16"/>
                </a:lnTo>
                <a:lnTo>
                  <a:pt x="68" y="16"/>
                </a:lnTo>
                <a:lnTo>
                  <a:pt x="87" y="16"/>
                </a:lnTo>
                <a:lnTo>
                  <a:pt x="102" y="16"/>
                </a:lnTo>
                <a:lnTo>
                  <a:pt x="118" y="16"/>
                </a:lnTo>
                <a:lnTo>
                  <a:pt x="134" y="16"/>
                </a:lnTo>
                <a:lnTo>
                  <a:pt x="129" y="3"/>
                </a:lnTo>
                <a:lnTo>
                  <a:pt x="139" y="13"/>
                </a:lnTo>
                <a:lnTo>
                  <a:pt x="152" y="0"/>
                </a:lnTo>
                <a:lnTo>
                  <a:pt x="134" y="0"/>
                </a:lnTo>
                <a:lnTo>
                  <a:pt x="139" y="13"/>
                </a:lnTo>
                <a:close/>
              </a:path>
            </a:pathLst>
          </a:custGeom>
          <a:solidFill>
            <a:srgbClr val="000000"/>
          </a:solidFill>
          <a:ln w="9525">
            <a:noFill/>
            <a:round/>
            <a:headEnd/>
            <a:tailEnd/>
          </a:ln>
        </p:spPr>
        <p:txBody>
          <a:bodyPr/>
          <a:lstStyle/>
          <a:p>
            <a:pPr>
              <a:defRPr/>
            </a:pPr>
            <a:endParaRPr lang="de-DE" sz="1800"/>
          </a:p>
        </p:txBody>
      </p:sp>
      <p:sp>
        <p:nvSpPr>
          <p:cNvPr id="1118" name="Freeform 102">
            <a:extLst>
              <a:ext uri="{FF2B5EF4-FFF2-40B4-BE49-F238E27FC236}">
                <a16:creationId xmlns="" xmlns:a16="http://schemas.microsoft.com/office/drawing/2014/main" id="{68AB267C-1A9D-661E-77E4-2F602C0FDDD1}"/>
              </a:ext>
            </a:extLst>
          </p:cNvPr>
          <p:cNvSpPr>
            <a:spLocks/>
          </p:cNvSpPr>
          <p:nvPr/>
        </p:nvSpPr>
        <p:spPr bwMode="auto">
          <a:xfrm>
            <a:off x="1629834" y="4867276"/>
            <a:ext cx="55033" cy="53975"/>
          </a:xfrm>
          <a:custGeom>
            <a:avLst/>
            <a:gdLst>
              <a:gd name="T0" fmla="*/ 12700 w 26"/>
              <a:gd name="T1" fmla="*/ 53975 h 34"/>
              <a:gd name="T2" fmla="*/ 25400 w 26"/>
              <a:gd name="T3" fmla="*/ 41275 h 34"/>
              <a:gd name="T4" fmla="*/ 25400 w 26"/>
              <a:gd name="T5" fmla="*/ 36513 h 34"/>
              <a:gd name="T6" fmla="*/ 28575 w 26"/>
              <a:gd name="T7" fmla="*/ 33338 h 34"/>
              <a:gd name="T8" fmla="*/ 28575 w 26"/>
              <a:gd name="T9" fmla="*/ 28575 h 34"/>
              <a:gd name="T10" fmla="*/ 33338 w 26"/>
              <a:gd name="T11" fmla="*/ 28575 h 34"/>
              <a:gd name="T12" fmla="*/ 38100 w 26"/>
              <a:gd name="T13" fmla="*/ 23813 h 34"/>
              <a:gd name="T14" fmla="*/ 38100 w 26"/>
              <a:gd name="T15" fmla="*/ 20638 h 34"/>
              <a:gd name="T16" fmla="*/ 41275 w 26"/>
              <a:gd name="T17" fmla="*/ 15875 h 34"/>
              <a:gd name="T18" fmla="*/ 25400 w 26"/>
              <a:gd name="T19" fmla="*/ 0 h 34"/>
              <a:gd name="T20" fmla="*/ 20638 w 26"/>
              <a:gd name="T21" fmla="*/ 3175 h 34"/>
              <a:gd name="T22" fmla="*/ 15875 w 26"/>
              <a:gd name="T23" fmla="*/ 7938 h 34"/>
              <a:gd name="T24" fmla="*/ 12700 w 26"/>
              <a:gd name="T25" fmla="*/ 12700 h 34"/>
              <a:gd name="T26" fmla="*/ 7938 w 26"/>
              <a:gd name="T27" fmla="*/ 15875 h 34"/>
              <a:gd name="T28" fmla="*/ 4763 w 26"/>
              <a:gd name="T29" fmla="*/ 20638 h 34"/>
              <a:gd name="T30" fmla="*/ 4763 w 26"/>
              <a:gd name="T31" fmla="*/ 23813 h 34"/>
              <a:gd name="T32" fmla="*/ 0 w 26"/>
              <a:gd name="T33" fmla="*/ 33338 h 34"/>
              <a:gd name="T34" fmla="*/ 0 w 26"/>
              <a:gd name="T35" fmla="*/ 41275 h 34"/>
              <a:gd name="T36" fmla="*/ 12700 w 26"/>
              <a:gd name="T37" fmla="*/ 28575 h 34"/>
              <a:gd name="T38" fmla="*/ 12700 w 26"/>
              <a:gd name="T39" fmla="*/ 53975 h 34"/>
              <a:gd name="T40" fmla="*/ 25400 w 26"/>
              <a:gd name="T41" fmla="*/ 53975 h 34"/>
              <a:gd name="T42" fmla="*/ 25400 w 26"/>
              <a:gd name="T43" fmla="*/ 41275 h 34"/>
              <a:gd name="T44" fmla="*/ 12700 w 26"/>
              <a:gd name="T45" fmla="*/ 53975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4">
                <a:moveTo>
                  <a:pt x="8" y="34"/>
                </a:moveTo>
                <a:lnTo>
                  <a:pt x="16" y="26"/>
                </a:lnTo>
                <a:lnTo>
                  <a:pt x="16" y="23"/>
                </a:lnTo>
                <a:lnTo>
                  <a:pt x="18" y="21"/>
                </a:lnTo>
                <a:lnTo>
                  <a:pt x="18" y="18"/>
                </a:lnTo>
                <a:lnTo>
                  <a:pt x="21" y="18"/>
                </a:lnTo>
                <a:lnTo>
                  <a:pt x="24" y="15"/>
                </a:lnTo>
                <a:lnTo>
                  <a:pt x="24" y="13"/>
                </a:lnTo>
                <a:lnTo>
                  <a:pt x="26" y="10"/>
                </a:lnTo>
                <a:lnTo>
                  <a:pt x="16" y="0"/>
                </a:lnTo>
                <a:lnTo>
                  <a:pt x="13" y="2"/>
                </a:lnTo>
                <a:lnTo>
                  <a:pt x="10" y="5"/>
                </a:lnTo>
                <a:lnTo>
                  <a:pt x="8" y="8"/>
                </a:lnTo>
                <a:lnTo>
                  <a:pt x="5" y="10"/>
                </a:lnTo>
                <a:lnTo>
                  <a:pt x="3" y="13"/>
                </a:lnTo>
                <a:lnTo>
                  <a:pt x="3" y="15"/>
                </a:lnTo>
                <a:lnTo>
                  <a:pt x="0" y="21"/>
                </a:lnTo>
                <a:lnTo>
                  <a:pt x="0" y="26"/>
                </a:lnTo>
                <a:lnTo>
                  <a:pt x="8" y="18"/>
                </a:lnTo>
                <a:lnTo>
                  <a:pt x="8" y="34"/>
                </a:lnTo>
                <a:lnTo>
                  <a:pt x="16" y="34"/>
                </a:lnTo>
                <a:lnTo>
                  <a:pt x="16" y="26"/>
                </a:lnTo>
                <a:lnTo>
                  <a:pt x="8" y="34"/>
                </a:lnTo>
                <a:close/>
              </a:path>
            </a:pathLst>
          </a:custGeom>
          <a:solidFill>
            <a:srgbClr val="000000"/>
          </a:solidFill>
          <a:ln w="9525">
            <a:noFill/>
            <a:round/>
            <a:headEnd/>
            <a:tailEnd/>
          </a:ln>
        </p:spPr>
        <p:txBody>
          <a:bodyPr/>
          <a:lstStyle/>
          <a:p>
            <a:pPr>
              <a:defRPr/>
            </a:pPr>
            <a:endParaRPr lang="de-DE" sz="1800"/>
          </a:p>
        </p:txBody>
      </p:sp>
      <p:sp>
        <p:nvSpPr>
          <p:cNvPr id="1119" name="Freeform 103">
            <a:extLst>
              <a:ext uri="{FF2B5EF4-FFF2-40B4-BE49-F238E27FC236}">
                <a16:creationId xmlns="" xmlns:a16="http://schemas.microsoft.com/office/drawing/2014/main" id="{C2D0F1BC-16A7-F4DB-11B4-AE3FBD139F8E}"/>
              </a:ext>
            </a:extLst>
          </p:cNvPr>
          <p:cNvSpPr>
            <a:spLocks/>
          </p:cNvSpPr>
          <p:nvPr/>
        </p:nvSpPr>
        <p:spPr bwMode="auto">
          <a:xfrm>
            <a:off x="1602318" y="4895850"/>
            <a:ext cx="44449" cy="46038"/>
          </a:xfrm>
          <a:custGeom>
            <a:avLst/>
            <a:gdLst>
              <a:gd name="T0" fmla="*/ 12700 w 21"/>
              <a:gd name="T1" fmla="*/ 20638 h 29"/>
              <a:gd name="T2" fmla="*/ 25400 w 21"/>
              <a:gd name="T3" fmla="*/ 33338 h 29"/>
              <a:gd name="T4" fmla="*/ 25400 w 21"/>
              <a:gd name="T5" fmla="*/ 28575 h 29"/>
              <a:gd name="T6" fmla="*/ 25400 w 21"/>
              <a:gd name="T7" fmla="*/ 25400 h 29"/>
              <a:gd name="T8" fmla="*/ 28575 w 21"/>
              <a:gd name="T9" fmla="*/ 25400 h 29"/>
              <a:gd name="T10" fmla="*/ 33337 w 21"/>
              <a:gd name="T11" fmla="*/ 25400 h 29"/>
              <a:gd name="T12" fmla="*/ 33337 w 21"/>
              <a:gd name="T13" fmla="*/ 0 h 29"/>
              <a:gd name="T14" fmla="*/ 25400 w 21"/>
              <a:gd name="T15" fmla="*/ 0 h 29"/>
              <a:gd name="T16" fmla="*/ 20637 w 21"/>
              <a:gd name="T17" fmla="*/ 0 h 29"/>
              <a:gd name="T18" fmla="*/ 12700 w 21"/>
              <a:gd name="T19" fmla="*/ 4763 h 29"/>
              <a:gd name="T20" fmla="*/ 7937 w 21"/>
              <a:gd name="T21" fmla="*/ 7938 h 29"/>
              <a:gd name="T22" fmla="*/ 3175 w 21"/>
              <a:gd name="T23" fmla="*/ 12700 h 29"/>
              <a:gd name="T24" fmla="*/ 0 w 21"/>
              <a:gd name="T25" fmla="*/ 20638 h 29"/>
              <a:gd name="T26" fmla="*/ 0 w 21"/>
              <a:gd name="T27" fmla="*/ 25400 h 29"/>
              <a:gd name="T28" fmla="*/ 0 w 21"/>
              <a:gd name="T29" fmla="*/ 33338 h 29"/>
              <a:gd name="T30" fmla="*/ 12700 w 21"/>
              <a:gd name="T31" fmla="*/ 46038 h 29"/>
              <a:gd name="T32" fmla="*/ 0 w 21"/>
              <a:gd name="T33" fmla="*/ 33338 h 29"/>
              <a:gd name="T34" fmla="*/ 0 w 21"/>
              <a:gd name="T35" fmla="*/ 46038 h 29"/>
              <a:gd name="T36" fmla="*/ 12700 w 21"/>
              <a:gd name="T37" fmla="*/ 46038 h 29"/>
              <a:gd name="T38" fmla="*/ 12700 w 21"/>
              <a:gd name="T39" fmla="*/ 20638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29">
                <a:moveTo>
                  <a:pt x="8" y="13"/>
                </a:moveTo>
                <a:lnTo>
                  <a:pt x="16" y="21"/>
                </a:lnTo>
                <a:lnTo>
                  <a:pt x="16" y="18"/>
                </a:lnTo>
                <a:lnTo>
                  <a:pt x="16" y="16"/>
                </a:lnTo>
                <a:lnTo>
                  <a:pt x="18" y="16"/>
                </a:lnTo>
                <a:lnTo>
                  <a:pt x="21" y="16"/>
                </a:lnTo>
                <a:lnTo>
                  <a:pt x="21" y="0"/>
                </a:lnTo>
                <a:lnTo>
                  <a:pt x="16" y="0"/>
                </a:lnTo>
                <a:lnTo>
                  <a:pt x="13" y="0"/>
                </a:lnTo>
                <a:lnTo>
                  <a:pt x="8" y="3"/>
                </a:lnTo>
                <a:lnTo>
                  <a:pt x="5" y="5"/>
                </a:lnTo>
                <a:lnTo>
                  <a:pt x="2" y="8"/>
                </a:lnTo>
                <a:lnTo>
                  <a:pt x="0" y="13"/>
                </a:lnTo>
                <a:lnTo>
                  <a:pt x="0" y="16"/>
                </a:lnTo>
                <a:lnTo>
                  <a:pt x="0" y="21"/>
                </a:lnTo>
                <a:lnTo>
                  <a:pt x="8" y="29"/>
                </a:lnTo>
                <a:lnTo>
                  <a:pt x="0" y="21"/>
                </a:lnTo>
                <a:lnTo>
                  <a:pt x="0" y="29"/>
                </a:lnTo>
                <a:lnTo>
                  <a:pt x="8" y="29"/>
                </a:lnTo>
                <a:lnTo>
                  <a:pt x="8" y="13"/>
                </a:lnTo>
                <a:close/>
              </a:path>
            </a:pathLst>
          </a:custGeom>
          <a:solidFill>
            <a:srgbClr val="000000"/>
          </a:solidFill>
          <a:ln w="9525">
            <a:noFill/>
            <a:round/>
            <a:headEnd/>
            <a:tailEnd/>
          </a:ln>
        </p:spPr>
        <p:txBody>
          <a:bodyPr/>
          <a:lstStyle/>
          <a:p>
            <a:pPr>
              <a:defRPr/>
            </a:pPr>
            <a:endParaRPr lang="de-DE" sz="1800"/>
          </a:p>
        </p:txBody>
      </p:sp>
      <p:sp>
        <p:nvSpPr>
          <p:cNvPr id="1120" name="Freeform 104">
            <a:extLst>
              <a:ext uri="{FF2B5EF4-FFF2-40B4-BE49-F238E27FC236}">
                <a16:creationId xmlns="" xmlns:a16="http://schemas.microsoft.com/office/drawing/2014/main" id="{4F501370-19E1-F7AA-33BD-C3169B11C12F}"/>
              </a:ext>
            </a:extLst>
          </p:cNvPr>
          <p:cNvSpPr>
            <a:spLocks/>
          </p:cNvSpPr>
          <p:nvPr/>
        </p:nvSpPr>
        <p:spPr bwMode="auto">
          <a:xfrm>
            <a:off x="1619251" y="4895850"/>
            <a:ext cx="44449" cy="46038"/>
          </a:xfrm>
          <a:custGeom>
            <a:avLst/>
            <a:gdLst>
              <a:gd name="T0" fmla="*/ 20637 w 21"/>
              <a:gd name="T1" fmla="*/ 0 h 29"/>
              <a:gd name="T2" fmla="*/ 7937 w 21"/>
              <a:gd name="T3" fmla="*/ 12700 h 29"/>
              <a:gd name="T4" fmla="*/ 7937 w 21"/>
              <a:gd name="T5" fmla="*/ 17463 h 29"/>
              <a:gd name="T6" fmla="*/ 3175 w 21"/>
              <a:gd name="T7" fmla="*/ 17463 h 29"/>
              <a:gd name="T8" fmla="*/ 3175 w 21"/>
              <a:gd name="T9" fmla="*/ 20638 h 29"/>
              <a:gd name="T10" fmla="*/ 0 w 21"/>
              <a:gd name="T11" fmla="*/ 20638 h 29"/>
              <a:gd name="T12" fmla="*/ 0 w 21"/>
              <a:gd name="T13" fmla="*/ 46038 h 29"/>
              <a:gd name="T14" fmla="*/ 3175 w 21"/>
              <a:gd name="T15" fmla="*/ 46038 h 29"/>
              <a:gd name="T16" fmla="*/ 12700 w 21"/>
              <a:gd name="T17" fmla="*/ 41275 h 29"/>
              <a:gd name="T18" fmla="*/ 15875 w 21"/>
              <a:gd name="T19" fmla="*/ 38100 h 29"/>
              <a:gd name="T20" fmla="*/ 20637 w 21"/>
              <a:gd name="T21" fmla="*/ 33338 h 29"/>
              <a:gd name="T22" fmla="*/ 23812 w 21"/>
              <a:gd name="T23" fmla="*/ 28575 h 29"/>
              <a:gd name="T24" fmla="*/ 28575 w 21"/>
              <a:gd name="T25" fmla="*/ 25400 h 29"/>
              <a:gd name="T26" fmla="*/ 33337 w 21"/>
              <a:gd name="T27" fmla="*/ 17463 h 29"/>
              <a:gd name="T28" fmla="*/ 33337 w 21"/>
              <a:gd name="T29" fmla="*/ 12700 h 29"/>
              <a:gd name="T30" fmla="*/ 20637 w 21"/>
              <a:gd name="T31" fmla="*/ 25400 h 29"/>
              <a:gd name="T32" fmla="*/ 20637 w 21"/>
              <a:gd name="T33" fmla="*/ 0 h 29"/>
              <a:gd name="T34" fmla="*/ 7937 w 21"/>
              <a:gd name="T35" fmla="*/ 0 h 29"/>
              <a:gd name="T36" fmla="*/ 7937 w 21"/>
              <a:gd name="T37" fmla="*/ 12700 h 29"/>
              <a:gd name="T38" fmla="*/ 20637 w 21"/>
              <a:gd name="T39" fmla="*/ 0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29">
                <a:moveTo>
                  <a:pt x="13" y="0"/>
                </a:moveTo>
                <a:lnTo>
                  <a:pt x="5" y="8"/>
                </a:lnTo>
                <a:lnTo>
                  <a:pt x="5" y="11"/>
                </a:lnTo>
                <a:lnTo>
                  <a:pt x="2" y="11"/>
                </a:lnTo>
                <a:lnTo>
                  <a:pt x="2" y="13"/>
                </a:lnTo>
                <a:lnTo>
                  <a:pt x="0" y="13"/>
                </a:lnTo>
                <a:lnTo>
                  <a:pt x="0" y="29"/>
                </a:lnTo>
                <a:lnTo>
                  <a:pt x="2" y="29"/>
                </a:lnTo>
                <a:lnTo>
                  <a:pt x="8" y="26"/>
                </a:lnTo>
                <a:lnTo>
                  <a:pt x="10" y="24"/>
                </a:lnTo>
                <a:lnTo>
                  <a:pt x="13" y="21"/>
                </a:lnTo>
                <a:lnTo>
                  <a:pt x="15" y="18"/>
                </a:lnTo>
                <a:lnTo>
                  <a:pt x="18" y="16"/>
                </a:lnTo>
                <a:lnTo>
                  <a:pt x="21" y="11"/>
                </a:lnTo>
                <a:lnTo>
                  <a:pt x="21" y="8"/>
                </a:lnTo>
                <a:lnTo>
                  <a:pt x="13" y="16"/>
                </a:lnTo>
                <a:lnTo>
                  <a:pt x="13" y="0"/>
                </a:lnTo>
                <a:lnTo>
                  <a:pt x="5" y="0"/>
                </a:lnTo>
                <a:lnTo>
                  <a:pt x="5" y="8"/>
                </a:lnTo>
                <a:lnTo>
                  <a:pt x="13" y="0"/>
                </a:lnTo>
                <a:close/>
              </a:path>
            </a:pathLst>
          </a:custGeom>
          <a:solidFill>
            <a:srgbClr val="000000"/>
          </a:solidFill>
          <a:ln w="9525">
            <a:noFill/>
            <a:round/>
            <a:headEnd/>
            <a:tailEnd/>
          </a:ln>
        </p:spPr>
        <p:txBody>
          <a:bodyPr/>
          <a:lstStyle/>
          <a:p>
            <a:pPr>
              <a:defRPr/>
            </a:pPr>
            <a:endParaRPr lang="de-DE" sz="1800"/>
          </a:p>
        </p:txBody>
      </p:sp>
      <p:sp>
        <p:nvSpPr>
          <p:cNvPr id="1121" name="Freeform 105">
            <a:extLst>
              <a:ext uri="{FF2B5EF4-FFF2-40B4-BE49-F238E27FC236}">
                <a16:creationId xmlns="" xmlns:a16="http://schemas.microsoft.com/office/drawing/2014/main" id="{6E9BC74A-6A27-0605-9DE2-0E7A3CB517E7}"/>
              </a:ext>
            </a:extLst>
          </p:cNvPr>
          <p:cNvSpPr>
            <a:spLocks/>
          </p:cNvSpPr>
          <p:nvPr/>
        </p:nvSpPr>
        <p:spPr bwMode="auto">
          <a:xfrm>
            <a:off x="1646768" y="4870450"/>
            <a:ext cx="944033" cy="50800"/>
          </a:xfrm>
          <a:custGeom>
            <a:avLst/>
            <a:gdLst>
              <a:gd name="T0" fmla="*/ 595313 w 446"/>
              <a:gd name="T1" fmla="*/ 25400 h 32"/>
              <a:gd name="T2" fmla="*/ 595313 w 446"/>
              <a:gd name="T3" fmla="*/ 0 h 32"/>
              <a:gd name="T4" fmla="*/ 0 w 446"/>
              <a:gd name="T5" fmla="*/ 25400 h 32"/>
              <a:gd name="T6" fmla="*/ 0 w 446"/>
              <a:gd name="T7" fmla="*/ 50800 h 32"/>
              <a:gd name="T8" fmla="*/ 595313 w 446"/>
              <a:gd name="T9" fmla="*/ 25400 h 32"/>
              <a:gd name="T10" fmla="*/ 595313 w 446"/>
              <a:gd name="T11" fmla="*/ 0 h 32"/>
              <a:gd name="T12" fmla="*/ 595313 w 446"/>
              <a:gd name="T13" fmla="*/ 25400 h 32"/>
              <a:gd name="T14" fmla="*/ 708025 w 446"/>
              <a:gd name="T15" fmla="*/ 0 h 32"/>
              <a:gd name="T16" fmla="*/ 595313 w 446"/>
              <a:gd name="T17" fmla="*/ 0 h 32"/>
              <a:gd name="T18" fmla="*/ 595313 w 446"/>
              <a:gd name="T19" fmla="*/ 2540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6" h="32">
                <a:moveTo>
                  <a:pt x="375" y="16"/>
                </a:moveTo>
                <a:lnTo>
                  <a:pt x="375" y="0"/>
                </a:lnTo>
                <a:lnTo>
                  <a:pt x="0" y="16"/>
                </a:lnTo>
                <a:lnTo>
                  <a:pt x="0" y="32"/>
                </a:lnTo>
                <a:lnTo>
                  <a:pt x="375" y="16"/>
                </a:lnTo>
                <a:lnTo>
                  <a:pt x="375" y="0"/>
                </a:lnTo>
                <a:lnTo>
                  <a:pt x="375" y="16"/>
                </a:lnTo>
                <a:lnTo>
                  <a:pt x="446" y="0"/>
                </a:lnTo>
                <a:lnTo>
                  <a:pt x="375" y="0"/>
                </a:lnTo>
                <a:lnTo>
                  <a:pt x="375" y="16"/>
                </a:lnTo>
                <a:close/>
              </a:path>
            </a:pathLst>
          </a:custGeom>
          <a:solidFill>
            <a:srgbClr val="000000"/>
          </a:solidFill>
          <a:ln w="9525">
            <a:noFill/>
            <a:round/>
            <a:headEnd/>
            <a:tailEnd/>
          </a:ln>
        </p:spPr>
        <p:txBody>
          <a:bodyPr/>
          <a:lstStyle/>
          <a:p>
            <a:pPr>
              <a:defRPr/>
            </a:pPr>
            <a:endParaRPr lang="de-DE" sz="1800"/>
          </a:p>
        </p:txBody>
      </p:sp>
      <p:sp>
        <p:nvSpPr>
          <p:cNvPr id="1122" name="Freeform 106">
            <a:extLst>
              <a:ext uri="{FF2B5EF4-FFF2-40B4-BE49-F238E27FC236}">
                <a16:creationId xmlns="" xmlns:a16="http://schemas.microsoft.com/office/drawing/2014/main" id="{200F13AD-2F12-545B-53FC-536304501618}"/>
              </a:ext>
            </a:extLst>
          </p:cNvPr>
          <p:cNvSpPr>
            <a:spLocks/>
          </p:cNvSpPr>
          <p:nvPr/>
        </p:nvSpPr>
        <p:spPr bwMode="auto">
          <a:xfrm>
            <a:off x="1352551" y="4870451"/>
            <a:ext cx="1087967" cy="125413"/>
          </a:xfrm>
          <a:custGeom>
            <a:avLst/>
            <a:gdLst>
              <a:gd name="T0" fmla="*/ 0 w 514"/>
              <a:gd name="T1" fmla="*/ 79375 h 79"/>
              <a:gd name="T2" fmla="*/ 3175 w 514"/>
              <a:gd name="T3" fmla="*/ 92075 h 79"/>
              <a:gd name="T4" fmla="*/ 49213 w 514"/>
              <a:gd name="T5" fmla="*/ 107950 h 79"/>
              <a:gd name="T6" fmla="*/ 95250 w 514"/>
              <a:gd name="T7" fmla="*/ 117475 h 79"/>
              <a:gd name="T8" fmla="*/ 141288 w 514"/>
              <a:gd name="T9" fmla="*/ 125413 h 79"/>
              <a:gd name="T10" fmla="*/ 190500 w 514"/>
              <a:gd name="T11" fmla="*/ 125413 h 79"/>
              <a:gd name="T12" fmla="*/ 246063 w 514"/>
              <a:gd name="T13" fmla="*/ 120650 h 79"/>
              <a:gd name="T14" fmla="*/ 300038 w 514"/>
              <a:gd name="T15" fmla="*/ 117475 h 79"/>
              <a:gd name="T16" fmla="*/ 354013 w 514"/>
              <a:gd name="T17" fmla="*/ 107950 h 79"/>
              <a:gd name="T18" fmla="*/ 407988 w 514"/>
              <a:gd name="T19" fmla="*/ 96838 h 79"/>
              <a:gd name="T20" fmla="*/ 515938 w 514"/>
              <a:gd name="T21" fmla="*/ 74613 h 79"/>
              <a:gd name="T22" fmla="*/ 623888 w 514"/>
              <a:gd name="T23" fmla="*/ 50800 h 79"/>
              <a:gd name="T24" fmla="*/ 677863 w 514"/>
              <a:gd name="T25" fmla="*/ 42863 h 79"/>
              <a:gd name="T26" fmla="*/ 723900 w 514"/>
              <a:gd name="T27" fmla="*/ 33338 h 79"/>
              <a:gd name="T28" fmla="*/ 774700 w 514"/>
              <a:gd name="T29" fmla="*/ 30163 h 79"/>
              <a:gd name="T30" fmla="*/ 815975 w 514"/>
              <a:gd name="T31" fmla="*/ 25400 h 79"/>
              <a:gd name="T32" fmla="*/ 815975 w 514"/>
              <a:gd name="T33" fmla="*/ 0 h 79"/>
              <a:gd name="T34" fmla="*/ 769938 w 514"/>
              <a:gd name="T35" fmla="*/ 4763 h 79"/>
              <a:gd name="T36" fmla="*/ 723900 w 514"/>
              <a:gd name="T37" fmla="*/ 9525 h 79"/>
              <a:gd name="T38" fmla="*/ 674688 w 514"/>
              <a:gd name="T39" fmla="*/ 17463 h 79"/>
              <a:gd name="T40" fmla="*/ 620713 w 514"/>
              <a:gd name="T41" fmla="*/ 25400 h 79"/>
              <a:gd name="T42" fmla="*/ 511175 w 514"/>
              <a:gd name="T43" fmla="*/ 50800 h 79"/>
              <a:gd name="T44" fmla="*/ 403225 w 514"/>
              <a:gd name="T45" fmla="*/ 71438 h 79"/>
              <a:gd name="T46" fmla="*/ 349250 w 514"/>
              <a:gd name="T47" fmla="*/ 84138 h 79"/>
              <a:gd name="T48" fmla="*/ 295275 w 514"/>
              <a:gd name="T49" fmla="*/ 92075 h 79"/>
              <a:gd name="T50" fmla="*/ 241300 w 514"/>
              <a:gd name="T51" fmla="*/ 96838 h 79"/>
              <a:gd name="T52" fmla="*/ 190500 w 514"/>
              <a:gd name="T53" fmla="*/ 100013 h 79"/>
              <a:gd name="T54" fmla="*/ 146050 w 514"/>
              <a:gd name="T55" fmla="*/ 100013 h 79"/>
              <a:gd name="T56" fmla="*/ 100013 w 514"/>
              <a:gd name="T57" fmla="*/ 96838 h 79"/>
              <a:gd name="T58" fmla="*/ 53975 w 514"/>
              <a:gd name="T59" fmla="*/ 84138 h 79"/>
              <a:gd name="T60" fmla="*/ 15875 w 514"/>
              <a:gd name="T61" fmla="*/ 71438 h 79"/>
              <a:gd name="T62" fmla="*/ 25400 w 514"/>
              <a:gd name="T63" fmla="*/ 79375 h 79"/>
              <a:gd name="T64" fmla="*/ 0 w 514"/>
              <a:gd name="T65" fmla="*/ 79375 h 79"/>
              <a:gd name="T66" fmla="*/ 0 w 514"/>
              <a:gd name="T67" fmla="*/ 87313 h 79"/>
              <a:gd name="T68" fmla="*/ 3175 w 514"/>
              <a:gd name="T69" fmla="*/ 92075 h 79"/>
              <a:gd name="T70" fmla="*/ 0 w 514"/>
              <a:gd name="T71" fmla="*/ 79375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14" h="79">
                <a:moveTo>
                  <a:pt x="0" y="50"/>
                </a:moveTo>
                <a:lnTo>
                  <a:pt x="2" y="58"/>
                </a:lnTo>
                <a:lnTo>
                  <a:pt x="31" y="68"/>
                </a:lnTo>
                <a:lnTo>
                  <a:pt x="60" y="74"/>
                </a:lnTo>
                <a:lnTo>
                  <a:pt x="89" y="79"/>
                </a:lnTo>
                <a:lnTo>
                  <a:pt x="120" y="79"/>
                </a:lnTo>
                <a:lnTo>
                  <a:pt x="155" y="76"/>
                </a:lnTo>
                <a:lnTo>
                  <a:pt x="189" y="74"/>
                </a:lnTo>
                <a:lnTo>
                  <a:pt x="223" y="68"/>
                </a:lnTo>
                <a:lnTo>
                  <a:pt x="257" y="61"/>
                </a:lnTo>
                <a:lnTo>
                  <a:pt x="325" y="47"/>
                </a:lnTo>
                <a:lnTo>
                  <a:pt x="393" y="32"/>
                </a:lnTo>
                <a:lnTo>
                  <a:pt x="427" y="27"/>
                </a:lnTo>
                <a:lnTo>
                  <a:pt x="456" y="21"/>
                </a:lnTo>
                <a:lnTo>
                  <a:pt x="488" y="19"/>
                </a:lnTo>
                <a:lnTo>
                  <a:pt x="514" y="16"/>
                </a:lnTo>
                <a:lnTo>
                  <a:pt x="514" y="0"/>
                </a:lnTo>
                <a:lnTo>
                  <a:pt x="485" y="3"/>
                </a:lnTo>
                <a:lnTo>
                  <a:pt x="456" y="6"/>
                </a:lnTo>
                <a:lnTo>
                  <a:pt x="425" y="11"/>
                </a:lnTo>
                <a:lnTo>
                  <a:pt x="391" y="16"/>
                </a:lnTo>
                <a:lnTo>
                  <a:pt x="322" y="32"/>
                </a:lnTo>
                <a:lnTo>
                  <a:pt x="254" y="45"/>
                </a:lnTo>
                <a:lnTo>
                  <a:pt x="220" y="53"/>
                </a:lnTo>
                <a:lnTo>
                  <a:pt x="186" y="58"/>
                </a:lnTo>
                <a:lnTo>
                  <a:pt x="152" y="61"/>
                </a:lnTo>
                <a:lnTo>
                  <a:pt x="120" y="63"/>
                </a:lnTo>
                <a:lnTo>
                  <a:pt x="92" y="63"/>
                </a:lnTo>
                <a:lnTo>
                  <a:pt x="63" y="61"/>
                </a:lnTo>
                <a:lnTo>
                  <a:pt x="34" y="53"/>
                </a:lnTo>
                <a:lnTo>
                  <a:pt x="10" y="45"/>
                </a:lnTo>
                <a:lnTo>
                  <a:pt x="16" y="50"/>
                </a:lnTo>
                <a:lnTo>
                  <a:pt x="0" y="50"/>
                </a:lnTo>
                <a:lnTo>
                  <a:pt x="0" y="55"/>
                </a:lnTo>
                <a:lnTo>
                  <a:pt x="2" y="58"/>
                </a:lnTo>
                <a:lnTo>
                  <a:pt x="0" y="50"/>
                </a:lnTo>
                <a:close/>
              </a:path>
            </a:pathLst>
          </a:custGeom>
          <a:solidFill>
            <a:srgbClr val="000000"/>
          </a:solidFill>
          <a:ln w="9525">
            <a:noFill/>
            <a:round/>
            <a:headEnd/>
            <a:tailEnd/>
          </a:ln>
        </p:spPr>
        <p:txBody>
          <a:bodyPr/>
          <a:lstStyle/>
          <a:p>
            <a:pPr>
              <a:defRPr/>
            </a:pPr>
            <a:endParaRPr lang="de-DE" sz="1800"/>
          </a:p>
        </p:txBody>
      </p:sp>
      <p:sp>
        <p:nvSpPr>
          <p:cNvPr id="1123" name="Freeform 107">
            <a:extLst>
              <a:ext uri="{FF2B5EF4-FFF2-40B4-BE49-F238E27FC236}">
                <a16:creationId xmlns="" xmlns:a16="http://schemas.microsoft.com/office/drawing/2014/main" id="{D76AFF8A-564F-937A-59C6-A24DC363DE31}"/>
              </a:ext>
            </a:extLst>
          </p:cNvPr>
          <p:cNvSpPr>
            <a:spLocks/>
          </p:cNvSpPr>
          <p:nvPr/>
        </p:nvSpPr>
        <p:spPr bwMode="auto">
          <a:xfrm>
            <a:off x="1352551" y="4903789"/>
            <a:ext cx="82549" cy="46037"/>
          </a:xfrm>
          <a:custGeom>
            <a:avLst/>
            <a:gdLst>
              <a:gd name="T0" fmla="*/ 33337 w 39"/>
              <a:gd name="T1" fmla="*/ 25400 h 29"/>
              <a:gd name="T2" fmla="*/ 25400 w 39"/>
              <a:gd name="T3" fmla="*/ 4762 h 29"/>
              <a:gd name="T4" fmla="*/ 20637 w 39"/>
              <a:gd name="T5" fmla="*/ 9525 h 29"/>
              <a:gd name="T6" fmla="*/ 15875 w 39"/>
              <a:gd name="T7" fmla="*/ 12700 h 29"/>
              <a:gd name="T8" fmla="*/ 12700 w 39"/>
              <a:gd name="T9" fmla="*/ 17462 h 29"/>
              <a:gd name="T10" fmla="*/ 7937 w 39"/>
              <a:gd name="T11" fmla="*/ 25400 h 29"/>
              <a:gd name="T12" fmla="*/ 3175 w 39"/>
              <a:gd name="T13" fmla="*/ 30162 h 29"/>
              <a:gd name="T14" fmla="*/ 0 w 39"/>
              <a:gd name="T15" fmla="*/ 33337 h 29"/>
              <a:gd name="T16" fmla="*/ 0 w 39"/>
              <a:gd name="T17" fmla="*/ 41275 h 29"/>
              <a:gd name="T18" fmla="*/ 0 w 39"/>
              <a:gd name="T19" fmla="*/ 46037 h 29"/>
              <a:gd name="T20" fmla="*/ 25400 w 39"/>
              <a:gd name="T21" fmla="*/ 46037 h 29"/>
              <a:gd name="T22" fmla="*/ 25400 w 39"/>
              <a:gd name="T23" fmla="*/ 41275 h 29"/>
              <a:gd name="T24" fmla="*/ 28575 w 39"/>
              <a:gd name="T25" fmla="*/ 38100 h 29"/>
              <a:gd name="T26" fmla="*/ 28575 w 39"/>
              <a:gd name="T27" fmla="*/ 33337 h 29"/>
              <a:gd name="T28" fmla="*/ 33337 w 39"/>
              <a:gd name="T29" fmla="*/ 30162 h 29"/>
              <a:gd name="T30" fmla="*/ 36512 w 39"/>
              <a:gd name="T31" fmla="*/ 25400 h 29"/>
              <a:gd name="T32" fmla="*/ 41275 w 39"/>
              <a:gd name="T33" fmla="*/ 20637 h 29"/>
              <a:gd name="T34" fmla="*/ 33337 w 39"/>
              <a:gd name="T35" fmla="*/ 0 h 29"/>
              <a:gd name="T36" fmla="*/ 41275 w 39"/>
              <a:gd name="T37" fmla="*/ 20637 h 29"/>
              <a:gd name="T38" fmla="*/ 61912 w 39"/>
              <a:gd name="T39" fmla="*/ 0 h 29"/>
              <a:gd name="T40" fmla="*/ 33337 w 39"/>
              <a:gd name="T41" fmla="*/ 0 h 29"/>
              <a:gd name="T42" fmla="*/ 33337 w 39"/>
              <a:gd name="T43" fmla="*/ 2540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 h="29">
                <a:moveTo>
                  <a:pt x="21" y="16"/>
                </a:moveTo>
                <a:lnTo>
                  <a:pt x="16" y="3"/>
                </a:lnTo>
                <a:lnTo>
                  <a:pt x="13" y="6"/>
                </a:lnTo>
                <a:lnTo>
                  <a:pt x="10" y="8"/>
                </a:lnTo>
                <a:lnTo>
                  <a:pt x="8" y="11"/>
                </a:lnTo>
                <a:lnTo>
                  <a:pt x="5" y="16"/>
                </a:lnTo>
                <a:lnTo>
                  <a:pt x="2" y="19"/>
                </a:lnTo>
                <a:lnTo>
                  <a:pt x="0" y="21"/>
                </a:lnTo>
                <a:lnTo>
                  <a:pt x="0" y="26"/>
                </a:lnTo>
                <a:lnTo>
                  <a:pt x="0" y="29"/>
                </a:lnTo>
                <a:lnTo>
                  <a:pt x="16" y="29"/>
                </a:lnTo>
                <a:lnTo>
                  <a:pt x="16" y="26"/>
                </a:lnTo>
                <a:lnTo>
                  <a:pt x="18" y="24"/>
                </a:lnTo>
                <a:lnTo>
                  <a:pt x="18" y="21"/>
                </a:lnTo>
                <a:lnTo>
                  <a:pt x="21" y="19"/>
                </a:lnTo>
                <a:lnTo>
                  <a:pt x="23" y="16"/>
                </a:lnTo>
                <a:lnTo>
                  <a:pt x="26" y="13"/>
                </a:lnTo>
                <a:lnTo>
                  <a:pt x="21" y="0"/>
                </a:lnTo>
                <a:lnTo>
                  <a:pt x="26" y="13"/>
                </a:lnTo>
                <a:lnTo>
                  <a:pt x="39" y="0"/>
                </a:lnTo>
                <a:lnTo>
                  <a:pt x="21" y="0"/>
                </a:lnTo>
                <a:lnTo>
                  <a:pt x="21" y="16"/>
                </a:lnTo>
                <a:close/>
              </a:path>
            </a:pathLst>
          </a:custGeom>
          <a:solidFill>
            <a:srgbClr val="000000"/>
          </a:solidFill>
          <a:ln w="9525">
            <a:noFill/>
            <a:round/>
            <a:headEnd/>
            <a:tailEnd/>
          </a:ln>
        </p:spPr>
        <p:txBody>
          <a:bodyPr/>
          <a:lstStyle/>
          <a:p>
            <a:pPr>
              <a:defRPr/>
            </a:pPr>
            <a:endParaRPr lang="de-DE" sz="1800"/>
          </a:p>
        </p:txBody>
      </p:sp>
      <p:sp>
        <p:nvSpPr>
          <p:cNvPr id="1124" name="Freeform 108">
            <a:extLst>
              <a:ext uri="{FF2B5EF4-FFF2-40B4-BE49-F238E27FC236}">
                <a16:creationId xmlns="" xmlns:a16="http://schemas.microsoft.com/office/drawing/2014/main" id="{17AF4CE2-DA91-A62C-9034-58159C376DAB}"/>
              </a:ext>
            </a:extLst>
          </p:cNvPr>
          <p:cNvSpPr>
            <a:spLocks/>
          </p:cNvSpPr>
          <p:nvPr/>
        </p:nvSpPr>
        <p:spPr bwMode="auto">
          <a:xfrm>
            <a:off x="596901" y="4903788"/>
            <a:ext cx="800100" cy="50800"/>
          </a:xfrm>
          <a:custGeom>
            <a:avLst/>
            <a:gdLst>
              <a:gd name="T0" fmla="*/ 0 w 378"/>
              <a:gd name="T1" fmla="*/ 38100 h 32"/>
              <a:gd name="T2" fmla="*/ 12700 w 378"/>
              <a:gd name="T3" fmla="*/ 50800 h 32"/>
              <a:gd name="T4" fmla="*/ 600075 w 378"/>
              <a:gd name="T5" fmla="*/ 25400 h 32"/>
              <a:gd name="T6" fmla="*/ 600075 w 378"/>
              <a:gd name="T7" fmla="*/ 0 h 32"/>
              <a:gd name="T8" fmla="*/ 12700 w 378"/>
              <a:gd name="T9" fmla="*/ 25400 h 32"/>
              <a:gd name="T10" fmla="*/ 25400 w 378"/>
              <a:gd name="T11" fmla="*/ 38100 h 32"/>
              <a:gd name="T12" fmla="*/ 0 w 378"/>
              <a:gd name="T13" fmla="*/ 38100 h 32"/>
              <a:gd name="T14" fmla="*/ 0 w 378"/>
              <a:gd name="T15" fmla="*/ 50800 h 32"/>
              <a:gd name="T16" fmla="*/ 12700 w 378"/>
              <a:gd name="T17" fmla="*/ 50800 h 32"/>
              <a:gd name="T18" fmla="*/ 0 w 378"/>
              <a:gd name="T19" fmla="*/ 3810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8" h="32">
                <a:moveTo>
                  <a:pt x="0" y="24"/>
                </a:moveTo>
                <a:lnTo>
                  <a:pt x="8" y="32"/>
                </a:lnTo>
                <a:lnTo>
                  <a:pt x="378" y="16"/>
                </a:lnTo>
                <a:lnTo>
                  <a:pt x="378" y="0"/>
                </a:lnTo>
                <a:lnTo>
                  <a:pt x="8" y="16"/>
                </a:lnTo>
                <a:lnTo>
                  <a:pt x="16" y="24"/>
                </a:lnTo>
                <a:lnTo>
                  <a:pt x="0" y="24"/>
                </a:lnTo>
                <a:lnTo>
                  <a:pt x="0" y="32"/>
                </a:lnTo>
                <a:lnTo>
                  <a:pt x="8" y="32"/>
                </a:lnTo>
                <a:lnTo>
                  <a:pt x="0" y="24"/>
                </a:lnTo>
                <a:close/>
              </a:path>
            </a:pathLst>
          </a:custGeom>
          <a:solidFill>
            <a:srgbClr val="000000"/>
          </a:solidFill>
          <a:ln w="9525">
            <a:noFill/>
            <a:round/>
            <a:headEnd/>
            <a:tailEnd/>
          </a:ln>
        </p:spPr>
        <p:txBody>
          <a:bodyPr/>
          <a:lstStyle/>
          <a:p>
            <a:pPr>
              <a:defRPr/>
            </a:pPr>
            <a:endParaRPr lang="de-DE" sz="1800"/>
          </a:p>
        </p:txBody>
      </p:sp>
      <p:sp>
        <p:nvSpPr>
          <p:cNvPr id="1125" name="Freeform 109">
            <a:extLst>
              <a:ext uri="{FF2B5EF4-FFF2-40B4-BE49-F238E27FC236}">
                <a16:creationId xmlns="" xmlns:a16="http://schemas.microsoft.com/office/drawing/2014/main" id="{0DCD2C47-6C5C-0F23-34AE-FCD484A03372}"/>
              </a:ext>
            </a:extLst>
          </p:cNvPr>
          <p:cNvSpPr>
            <a:spLocks/>
          </p:cNvSpPr>
          <p:nvPr/>
        </p:nvSpPr>
        <p:spPr bwMode="auto">
          <a:xfrm>
            <a:off x="586318" y="4903788"/>
            <a:ext cx="44449" cy="38100"/>
          </a:xfrm>
          <a:custGeom>
            <a:avLst/>
            <a:gdLst>
              <a:gd name="T0" fmla="*/ 12700 w 21"/>
              <a:gd name="T1" fmla="*/ 25400 h 24"/>
              <a:gd name="T2" fmla="*/ 0 w 21"/>
              <a:gd name="T3" fmla="*/ 12700 h 24"/>
              <a:gd name="T4" fmla="*/ 0 w 21"/>
              <a:gd name="T5" fmla="*/ 20638 h 24"/>
              <a:gd name="T6" fmla="*/ 4762 w 21"/>
              <a:gd name="T7" fmla="*/ 30163 h 24"/>
              <a:gd name="T8" fmla="*/ 7937 w 21"/>
              <a:gd name="T9" fmla="*/ 38100 h 24"/>
              <a:gd name="T10" fmla="*/ 17462 w 21"/>
              <a:gd name="T11" fmla="*/ 38100 h 24"/>
              <a:gd name="T12" fmla="*/ 12700 w 21"/>
              <a:gd name="T13" fmla="*/ 38100 h 24"/>
              <a:gd name="T14" fmla="*/ 7937 w 21"/>
              <a:gd name="T15" fmla="*/ 33338 h 24"/>
              <a:gd name="T16" fmla="*/ 7937 w 21"/>
              <a:gd name="T17" fmla="*/ 38100 h 24"/>
              <a:gd name="T18" fmla="*/ 33337 w 21"/>
              <a:gd name="T19" fmla="*/ 38100 h 24"/>
              <a:gd name="T20" fmla="*/ 33337 w 21"/>
              <a:gd name="T21" fmla="*/ 30163 h 24"/>
              <a:gd name="T22" fmla="*/ 28575 w 21"/>
              <a:gd name="T23" fmla="*/ 20638 h 24"/>
              <a:gd name="T24" fmla="*/ 20637 w 21"/>
              <a:gd name="T25" fmla="*/ 12700 h 24"/>
              <a:gd name="T26" fmla="*/ 17462 w 21"/>
              <a:gd name="T27" fmla="*/ 12700 h 24"/>
              <a:gd name="T28" fmla="*/ 20637 w 21"/>
              <a:gd name="T29" fmla="*/ 17463 h 24"/>
              <a:gd name="T30" fmla="*/ 25400 w 21"/>
              <a:gd name="T31" fmla="*/ 17463 h 24"/>
              <a:gd name="T32" fmla="*/ 25400 w 21"/>
              <a:gd name="T33" fmla="*/ 12700 h 24"/>
              <a:gd name="T34" fmla="*/ 12700 w 21"/>
              <a:gd name="T35" fmla="*/ 0 h 24"/>
              <a:gd name="T36" fmla="*/ 25400 w 21"/>
              <a:gd name="T37" fmla="*/ 12700 h 24"/>
              <a:gd name="T38" fmla="*/ 25400 w 21"/>
              <a:gd name="T39" fmla="*/ 0 h 24"/>
              <a:gd name="T40" fmla="*/ 12700 w 21"/>
              <a:gd name="T41" fmla="*/ 0 h 24"/>
              <a:gd name="T42" fmla="*/ 12700 w 21"/>
              <a:gd name="T43" fmla="*/ 2540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24">
                <a:moveTo>
                  <a:pt x="8" y="16"/>
                </a:moveTo>
                <a:lnTo>
                  <a:pt x="0" y="8"/>
                </a:lnTo>
                <a:lnTo>
                  <a:pt x="0" y="13"/>
                </a:lnTo>
                <a:lnTo>
                  <a:pt x="3" y="19"/>
                </a:lnTo>
                <a:lnTo>
                  <a:pt x="5" y="24"/>
                </a:lnTo>
                <a:lnTo>
                  <a:pt x="11" y="24"/>
                </a:lnTo>
                <a:lnTo>
                  <a:pt x="8" y="24"/>
                </a:lnTo>
                <a:lnTo>
                  <a:pt x="5" y="21"/>
                </a:lnTo>
                <a:lnTo>
                  <a:pt x="5" y="24"/>
                </a:lnTo>
                <a:lnTo>
                  <a:pt x="21" y="24"/>
                </a:lnTo>
                <a:lnTo>
                  <a:pt x="21" y="19"/>
                </a:lnTo>
                <a:lnTo>
                  <a:pt x="18" y="13"/>
                </a:lnTo>
                <a:lnTo>
                  <a:pt x="13" y="8"/>
                </a:lnTo>
                <a:lnTo>
                  <a:pt x="11" y="8"/>
                </a:lnTo>
                <a:lnTo>
                  <a:pt x="13" y="11"/>
                </a:lnTo>
                <a:lnTo>
                  <a:pt x="16" y="11"/>
                </a:lnTo>
                <a:lnTo>
                  <a:pt x="16" y="8"/>
                </a:lnTo>
                <a:lnTo>
                  <a:pt x="8" y="0"/>
                </a:lnTo>
                <a:lnTo>
                  <a:pt x="16" y="8"/>
                </a:lnTo>
                <a:lnTo>
                  <a:pt x="16" y="0"/>
                </a:lnTo>
                <a:lnTo>
                  <a:pt x="8" y="0"/>
                </a:lnTo>
                <a:lnTo>
                  <a:pt x="8" y="16"/>
                </a:lnTo>
                <a:close/>
              </a:path>
            </a:pathLst>
          </a:custGeom>
          <a:solidFill>
            <a:srgbClr val="000000"/>
          </a:solidFill>
          <a:ln w="9525">
            <a:noFill/>
            <a:round/>
            <a:headEnd/>
            <a:tailEnd/>
          </a:ln>
        </p:spPr>
        <p:txBody>
          <a:bodyPr/>
          <a:lstStyle/>
          <a:p>
            <a:pPr>
              <a:defRPr/>
            </a:pPr>
            <a:endParaRPr lang="de-DE" sz="1800"/>
          </a:p>
        </p:txBody>
      </p:sp>
      <p:sp>
        <p:nvSpPr>
          <p:cNvPr id="1126" name="Freeform 110">
            <a:extLst>
              <a:ext uri="{FF2B5EF4-FFF2-40B4-BE49-F238E27FC236}">
                <a16:creationId xmlns="" xmlns:a16="http://schemas.microsoft.com/office/drawing/2014/main" id="{EF51FA71-2062-73F6-0ED5-FBA401F8F388}"/>
              </a:ext>
            </a:extLst>
          </p:cNvPr>
          <p:cNvSpPr>
            <a:spLocks/>
          </p:cNvSpPr>
          <p:nvPr/>
        </p:nvSpPr>
        <p:spPr bwMode="auto">
          <a:xfrm>
            <a:off x="552451" y="4887914"/>
            <a:ext cx="50800" cy="41275"/>
          </a:xfrm>
          <a:custGeom>
            <a:avLst/>
            <a:gdLst>
              <a:gd name="T0" fmla="*/ 4763 w 24"/>
              <a:gd name="T1" fmla="*/ 15875 h 26"/>
              <a:gd name="T2" fmla="*/ 0 w 24"/>
              <a:gd name="T3" fmla="*/ 7938 h 26"/>
              <a:gd name="T4" fmla="*/ 4763 w 24"/>
              <a:gd name="T5" fmla="*/ 15875 h 26"/>
              <a:gd name="T6" fmla="*/ 4763 w 24"/>
              <a:gd name="T7" fmla="*/ 20638 h 26"/>
              <a:gd name="T8" fmla="*/ 9525 w 24"/>
              <a:gd name="T9" fmla="*/ 28575 h 26"/>
              <a:gd name="T10" fmla="*/ 12700 w 24"/>
              <a:gd name="T11" fmla="*/ 33338 h 26"/>
              <a:gd name="T12" fmla="*/ 17463 w 24"/>
              <a:gd name="T13" fmla="*/ 36513 h 26"/>
              <a:gd name="T14" fmla="*/ 20638 w 24"/>
              <a:gd name="T15" fmla="*/ 41275 h 26"/>
              <a:gd name="T16" fmla="*/ 30163 w 24"/>
              <a:gd name="T17" fmla="*/ 41275 h 26"/>
              <a:gd name="T18" fmla="*/ 38100 w 24"/>
              <a:gd name="T19" fmla="*/ 41275 h 26"/>
              <a:gd name="T20" fmla="*/ 38100 w 24"/>
              <a:gd name="T21" fmla="*/ 15875 h 26"/>
              <a:gd name="T22" fmla="*/ 33338 w 24"/>
              <a:gd name="T23" fmla="*/ 15875 h 26"/>
              <a:gd name="T24" fmla="*/ 30163 w 24"/>
              <a:gd name="T25" fmla="*/ 15875 h 26"/>
              <a:gd name="T26" fmla="*/ 30163 w 24"/>
              <a:gd name="T27" fmla="*/ 12700 h 26"/>
              <a:gd name="T28" fmla="*/ 25400 w 24"/>
              <a:gd name="T29" fmla="*/ 12700 h 26"/>
              <a:gd name="T30" fmla="*/ 25400 w 24"/>
              <a:gd name="T31" fmla="*/ 7938 h 26"/>
              <a:gd name="T32" fmla="*/ 20638 w 24"/>
              <a:gd name="T33" fmla="*/ 0 h 26"/>
              <a:gd name="T34" fmla="*/ 25400 w 24"/>
              <a:gd name="T35" fmla="*/ 7938 h 26"/>
              <a:gd name="T36" fmla="*/ 25400 w 24"/>
              <a:gd name="T37" fmla="*/ 3175 h 26"/>
              <a:gd name="T38" fmla="*/ 20638 w 24"/>
              <a:gd name="T39" fmla="*/ 0 h 26"/>
              <a:gd name="T40" fmla="*/ 4763 w 24"/>
              <a:gd name="T41" fmla="*/ 15875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3" y="10"/>
                </a:moveTo>
                <a:lnTo>
                  <a:pt x="0" y="5"/>
                </a:lnTo>
                <a:lnTo>
                  <a:pt x="3" y="10"/>
                </a:lnTo>
                <a:lnTo>
                  <a:pt x="3" y="13"/>
                </a:lnTo>
                <a:lnTo>
                  <a:pt x="6" y="18"/>
                </a:lnTo>
                <a:lnTo>
                  <a:pt x="8" y="21"/>
                </a:lnTo>
                <a:lnTo>
                  <a:pt x="11" y="23"/>
                </a:lnTo>
                <a:lnTo>
                  <a:pt x="13" y="26"/>
                </a:lnTo>
                <a:lnTo>
                  <a:pt x="19" y="26"/>
                </a:lnTo>
                <a:lnTo>
                  <a:pt x="24" y="26"/>
                </a:lnTo>
                <a:lnTo>
                  <a:pt x="24" y="10"/>
                </a:lnTo>
                <a:lnTo>
                  <a:pt x="21" y="10"/>
                </a:lnTo>
                <a:lnTo>
                  <a:pt x="19" y="10"/>
                </a:lnTo>
                <a:lnTo>
                  <a:pt x="19" y="8"/>
                </a:lnTo>
                <a:lnTo>
                  <a:pt x="16" y="8"/>
                </a:lnTo>
                <a:lnTo>
                  <a:pt x="16" y="5"/>
                </a:lnTo>
                <a:lnTo>
                  <a:pt x="13" y="0"/>
                </a:lnTo>
                <a:lnTo>
                  <a:pt x="16" y="5"/>
                </a:lnTo>
                <a:lnTo>
                  <a:pt x="16" y="2"/>
                </a:lnTo>
                <a:lnTo>
                  <a:pt x="13" y="0"/>
                </a:lnTo>
                <a:lnTo>
                  <a:pt x="3" y="10"/>
                </a:lnTo>
                <a:close/>
              </a:path>
            </a:pathLst>
          </a:custGeom>
          <a:solidFill>
            <a:srgbClr val="000000"/>
          </a:solidFill>
          <a:ln w="9525">
            <a:noFill/>
            <a:round/>
            <a:headEnd/>
            <a:tailEnd/>
          </a:ln>
        </p:spPr>
        <p:txBody>
          <a:bodyPr/>
          <a:lstStyle/>
          <a:p>
            <a:pPr>
              <a:defRPr/>
            </a:pPr>
            <a:endParaRPr lang="de-DE" sz="1800"/>
          </a:p>
        </p:txBody>
      </p:sp>
      <p:sp>
        <p:nvSpPr>
          <p:cNvPr id="1127" name="Freeform 111">
            <a:extLst>
              <a:ext uri="{FF2B5EF4-FFF2-40B4-BE49-F238E27FC236}">
                <a16:creationId xmlns="" xmlns:a16="http://schemas.microsoft.com/office/drawing/2014/main" id="{3E7F72BE-4E0E-C8FE-50A9-B1347A6CBD03}"/>
              </a:ext>
            </a:extLst>
          </p:cNvPr>
          <p:cNvSpPr>
            <a:spLocks/>
          </p:cNvSpPr>
          <p:nvPr/>
        </p:nvSpPr>
        <p:spPr bwMode="auto">
          <a:xfrm>
            <a:off x="548218" y="4870450"/>
            <a:ext cx="31749" cy="33338"/>
          </a:xfrm>
          <a:custGeom>
            <a:avLst/>
            <a:gdLst>
              <a:gd name="T0" fmla="*/ 7937 w 15"/>
              <a:gd name="T1" fmla="*/ 25400 h 21"/>
              <a:gd name="T2" fmla="*/ 0 w 15"/>
              <a:gd name="T3" fmla="*/ 20638 h 21"/>
              <a:gd name="T4" fmla="*/ 7937 w 15"/>
              <a:gd name="T5" fmla="*/ 33338 h 21"/>
              <a:gd name="T6" fmla="*/ 23812 w 15"/>
              <a:gd name="T7" fmla="*/ 17463 h 21"/>
              <a:gd name="T8" fmla="*/ 15875 w 15"/>
              <a:gd name="T9" fmla="*/ 4763 h 21"/>
              <a:gd name="T10" fmla="*/ 7937 w 15"/>
              <a:gd name="T11" fmla="*/ 0 h 21"/>
              <a:gd name="T12" fmla="*/ 15875 w 15"/>
              <a:gd name="T13" fmla="*/ 4763 h 21"/>
              <a:gd name="T14" fmla="*/ 12700 w 15"/>
              <a:gd name="T15" fmla="*/ 0 h 21"/>
              <a:gd name="T16" fmla="*/ 7937 w 15"/>
              <a:gd name="T17" fmla="*/ 0 h 21"/>
              <a:gd name="T18" fmla="*/ 7937 w 15"/>
              <a:gd name="T19" fmla="*/ 2540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21">
                <a:moveTo>
                  <a:pt x="5" y="16"/>
                </a:moveTo>
                <a:lnTo>
                  <a:pt x="0" y="13"/>
                </a:lnTo>
                <a:lnTo>
                  <a:pt x="5" y="21"/>
                </a:lnTo>
                <a:lnTo>
                  <a:pt x="15" y="11"/>
                </a:lnTo>
                <a:lnTo>
                  <a:pt x="10" y="3"/>
                </a:lnTo>
                <a:lnTo>
                  <a:pt x="5" y="0"/>
                </a:lnTo>
                <a:lnTo>
                  <a:pt x="10" y="3"/>
                </a:lnTo>
                <a:lnTo>
                  <a:pt x="8" y="0"/>
                </a:lnTo>
                <a:lnTo>
                  <a:pt x="5" y="0"/>
                </a:lnTo>
                <a:lnTo>
                  <a:pt x="5" y="16"/>
                </a:lnTo>
                <a:close/>
              </a:path>
            </a:pathLst>
          </a:custGeom>
          <a:solidFill>
            <a:srgbClr val="000000"/>
          </a:solidFill>
          <a:ln w="9525">
            <a:noFill/>
            <a:round/>
            <a:headEnd/>
            <a:tailEnd/>
          </a:ln>
        </p:spPr>
        <p:txBody>
          <a:bodyPr/>
          <a:lstStyle/>
          <a:p>
            <a:pPr>
              <a:defRPr/>
            </a:pPr>
            <a:endParaRPr lang="de-DE" sz="1800"/>
          </a:p>
        </p:txBody>
      </p:sp>
      <p:sp>
        <p:nvSpPr>
          <p:cNvPr id="1128" name="Freeform 112">
            <a:extLst>
              <a:ext uri="{FF2B5EF4-FFF2-40B4-BE49-F238E27FC236}">
                <a16:creationId xmlns="" xmlns:a16="http://schemas.microsoft.com/office/drawing/2014/main" id="{30477797-A773-C4FC-31F1-0003C309171D}"/>
              </a:ext>
            </a:extLst>
          </p:cNvPr>
          <p:cNvSpPr>
            <a:spLocks/>
          </p:cNvSpPr>
          <p:nvPr/>
        </p:nvSpPr>
        <p:spPr bwMode="auto">
          <a:xfrm>
            <a:off x="508000" y="4862514"/>
            <a:ext cx="50800" cy="33337"/>
          </a:xfrm>
          <a:custGeom>
            <a:avLst/>
            <a:gdLst>
              <a:gd name="T0" fmla="*/ 12700 w 24"/>
              <a:gd name="T1" fmla="*/ 25400 h 21"/>
              <a:gd name="T2" fmla="*/ 0 w 24"/>
              <a:gd name="T3" fmla="*/ 12700 h 21"/>
              <a:gd name="T4" fmla="*/ 4763 w 24"/>
              <a:gd name="T5" fmla="*/ 17462 h 21"/>
              <a:gd name="T6" fmla="*/ 4763 w 24"/>
              <a:gd name="T7" fmla="*/ 25400 h 21"/>
              <a:gd name="T8" fmla="*/ 12700 w 24"/>
              <a:gd name="T9" fmla="*/ 28575 h 21"/>
              <a:gd name="T10" fmla="*/ 17463 w 24"/>
              <a:gd name="T11" fmla="*/ 33337 h 21"/>
              <a:gd name="T12" fmla="*/ 20638 w 24"/>
              <a:gd name="T13" fmla="*/ 33337 h 21"/>
              <a:gd name="T14" fmla="*/ 25400 w 24"/>
              <a:gd name="T15" fmla="*/ 33337 h 21"/>
              <a:gd name="T16" fmla="*/ 33338 w 24"/>
              <a:gd name="T17" fmla="*/ 33337 h 21"/>
              <a:gd name="T18" fmla="*/ 38100 w 24"/>
              <a:gd name="T19" fmla="*/ 33337 h 21"/>
              <a:gd name="T20" fmla="*/ 38100 w 24"/>
              <a:gd name="T21" fmla="*/ 7937 h 21"/>
              <a:gd name="T22" fmla="*/ 33338 w 24"/>
              <a:gd name="T23" fmla="*/ 7937 h 21"/>
              <a:gd name="T24" fmla="*/ 30163 w 24"/>
              <a:gd name="T25" fmla="*/ 7937 h 21"/>
              <a:gd name="T26" fmla="*/ 25400 w 24"/>
              <a:gd name="T27" fmla="*/ 7937 h 21"/>
              <a:gd name="T28" fmla="*/ 25400 w 24"/>
              <a:gd name="T29" fmla="*/ 12700 h 21"/>
              <a:gd name="T30" fmla="*/ 12700 w 24"/>
              <a:gd name="T31" fmla="*/ 0 h 21"/>
              <a:gd name="T32" fmla="*/ 25400 w 24"/>
              <a:gd name="T33" fmla="*/ 12700 h 21"/>
              <a:gd name="T34" fmla="*/ 25400 w 24"/>
              <a:gd name="T35" fmla="*/ 0 h 21"/>
              <a:gd name="T36" fmla="*/ 12700 w 24"/>
              <a:gd name="T37" fmla="*/ 0 h 21"/>
              <a:gd name="T38" fmla="*/ 12700 w 24"/>
              <a:gd name="T39" fmla="*/ 2540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21">
                <a:moveTo>
                  <a:pt x="8" y="16"/>
                </a:moveTo>
                <a:lnTo>
                  <a:pt x="0" y="8"/>
                </a:lnTo>
                <a:lnTo>
                  <a:pt x="3" y="11"/>
                </a:lnTo>
                <a:lnTo>
                  <a:pt x="3" y="16"/>
                </a:lnTo>
                <a:lnTo>
                  <a:pt x="8" y="18"/>
                </a:lnTo>
                <a:lnTo>
                  <a:pt x="11" y="21"/>
                </a:lnTo>
                <a:lnTo>
                  <a:pt x="13" y="21"/>
                </a:lnTo>
                <a:lnTo>
                  <a:pt x="16" y="21"/>
                </a:lnTo>
                <a:lnTo>
                  <a:pt x="21" y="21"/>
                </a:lnTo>
                <a:lnTo>
                  <a:pt x="24" y="21"/>
                </a:lnTo>
                <a:lnTo>
                  <a:pt x="24" y="5"/>
                </a:lnTo>
                <a:lnTo>
                  <a:pt x="21" y="5"/>
                </a:lnTo>
                <a:lnTo>
                  <a:pt x="19" y="5"/>
                </a:lnTo>
                <a:lnTo>
                  <a:pt x="16" y="5"/>
                </a:lnTo>
                <a:lnTo>
                  <a:pt x="16" y="8"/>
                </a:lnTo>
                <a:lnTo>
                  <a:pt x="8" y="0"/>
                </a:lnTo>
                <a:lnTo>
                  <a:pt x="16" y="8"/>
                </a:lnTo>
                <a:lnTo>
                  <a:pt x="16" y="0"/>
                </a:lnTo>
                <a:lnTo>
                  <a:pt x="8" y="0"/>
                </a:lnTo>
                <a:lnTo>
                  <a:pt x="8" y="16"/>
                </a:lnTo>
                <a:close/>
              </a:path>
            </a:pathLst>
          </a:custGeom>
          <a:solidFill>
            <a:srgbClr val="000000"/>
          </a:solidFill>
          <a:ln w="9525">
            <a:noFill/>
            <a:round/>
            <a:headEnd/>
            <a:tailEnd/>
          </a:ln>
        </p:spPr>
        <p:txBody>
          <a:bodyPr/>
          <a:lstStyle/>
          <a:p>
            <a:pPr>
              <a:defRPr/>
            </a:pPr>
            <a:endParaRPr lang="de-DE" sz="1800"/>
          </a:p>
        </p:txBody>
      </p:sp>
      <p:sp>
        <p:nvSpPr>
          <p:cNvPr id="1129" name="Freeform 113">
            <a:extLst>
              <a:ext uri="{FF2B5EF4-FFF2-40B4-BE49-F238E27FC236}">
                <a16:creationId xmlns="" xmlns:a16="http://schemas.microsoft.com/office/drawing/2014/main" id="{636E620C-43BE-541D-72F6-114B0D3FBF8E}"/>
              </a:ext>
            </a:extLst>
          </p:cNvPr>
          <p:cNvSpPr>
            <a:spLocks/>
          </p:cNvSpPr>
          <p:nvPr/>
        </p:nvSpPr>
        <p:spPr bwMode="auto">
          <a:xfrm>
            <a:off x="452967" y="4862514"/>
            <a:ext cx="71967" cy="33337"/>
          </a:xfrm>
          <a:custGeom>
            <a:avLst/>
            <a:gdLst>
              <a:gd name="T0" fmla="*/ 0 w 34"/>
              <a:gd name="T1" fmla="*/ 33337 h 21"/>
              <a:gd name="T2" fmla="*/ 7938 w 34"/>
              <a:gd name="T3" fmla="*/ 33337 h 21"/>
              <a:gd name="T4" fmla="*/ 12700 w 34"/>
              <a:gd name="T5" fmla="*/ 33337 h 21"/>
              <a:gd name="T6" fmla="*/ 20638 w 34"/>
              <a:gd name="T7" fmla="*/ 28575 h 21"/>
              <a:gd name="T8" fmla="*/ 30163 w 34"/>
              <a:gd name="T9" fmla="*/ 28575 h 21"/>
              <a:gd name="T10" fmla="*/ 33338 w 34"/>
              <a:gd name="T11" fmla="*/ 25400 h 21"/>
              <a:gd name="T12" fmla="*/ 41275 w 34"/>
              <a:gd name="T13" fmla="*/ 25400 h 21"/>
              <a:gd name="T14" fmla="*/ 50800 w 34"/>
              <a:gd name="T15" fmla="*/ 25400 h 21"/>
              <a:gd name="T16" fmla="*/ 53975 w 34"/>
              <a:gd name="T17" fmla="*/ 25400 h 21"/>
              <a:gd name="T18" fmla="*/ 53975 w 34"/>
              <a:gd name="T19" fmla="*/ 0 h 21"/>
              <a:gd name="T20" fmla="*/ 46038 w 34"/>
              <a:gd name="T21" fmla="*/ 0 h 21"/>
              <a:gd name="T22" fmla="*/ 38100 w 34"/>
              <a:gd name="T23" fmla="*/ 0 h 21"/>
              <a:gd name="T24" fmla="*/ 30163 w 34"/>
              <a:gd name="T25" fmla="*/ 4762 h 21"/>
              <a:gd name="T26" fmla="*/ 20638 w 34"/>
              <a:gd name="T27" fmla="*/ 4762 h 21"/>
              <a:gd name="T28" fmla="*/ 12700 w 34"/>
              <a:gd name="T29" fmla="*/ 7937 h 21"/>
              <a:gd name="T30" fmla="*/ 7938 w 34"/>
              <a:gd name="T31" fmla="*/ 7937 h 21"/>
              <a:gd name="T32" fmla="*/ 4763 w 34"/>
              <a:gd name="T33" fmla="*/ 7937 h 21"/>
              <a:gd name="T34" fmla="*/ 0 w 34"/>
              <a:gd name="T35" fmla="*/ 7937 h 21"/>
              <a:gd name="T36" fmla="*/ 0 w 34"/>
              <a:gd name="T37" fmla="*/ 3333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 h="21">
                <a:moveTo>
                  <a:pt x="0" y="21"/>
                </a:moveTo>
                <a:lnTo>
                  <a:pt x="5" y="21"/>
                </a:lnTo>
                <a:lnTo>
                  <a:pt x="8" y="21"/>
                </a:lnTo>
                <a:lnTo>
                  <a:pt x="13" y="18"/>
                </a:lnTo>
                <a:lnTo>
                  <a:pt x="19" y="18"/>
                </a:lnTo>
                <a:lnTo>
                  <a:pt x="21" y="16"/>
                </a:lnTo>
                <a:lnTo>
                  <a:pt x="26" y="16"/>
                </a:lnTo>
                <a:lnTo>
                  <a:pt x="32" y="16"/>
                </a:lnTo>
                <a:lnTo>
                  <a:pt x="34" y="16"/>
                </a:lnTo>
                <a:lnTo>
                  <a:pt x="34" y="0"/>
                </a:lnTo>
                <a:lnTo>
                  <a:pt x="29" y="0"/>
                </a:lnTo>
                <a:lnTo>
                  <a:pt x="24" y="0"/>
                </a:lnTo>
                <a:lnTo>
                  <a:pt x="19" y="3"/>
                </a:lnTo>
                <a:lnTo>
                  <a:pt x="13" y="3"/>
                </a:lnTo>
                <a:lnTo>
                  <a:pt x="8" y="5"/>
                </a:lnTo>
                <a:lnTo>
                  <a:pt x="5" y="5"/>
                </a:lnTo>
                <a:lnTo>
                  <a:pt x="3" y="5"/>
                </a:lnTo>
                <a:lnTo>
                  <a:pt x="0" y="5"/>
                </a:lnTo>
                <a:lnTo>
                  <a:pt x="0" y="21"/>
                </a:lnTo>
                <a:close/>
              </a:path>
            </a:pathLst>
          </a:custGeom>
          <a:solidFill>
            <a:srgbClr val="000000"/>
          </a:solidFill>
          <a:ln w="9525">
            <a:noFill/>
            <a:round/>
            <a:headEnd/>
            <a:tailEnd/>
          </a:ln>
        </p:spPr>
        <p:txBody>
          <a:bodyPr/>
          <a:lstStyle/>
          <a:p>
            <a:pPr>
              <a:defRPr/>
            </a:pPr>
            <a:endParaRPr lang="de-DE" sz="1800"/>
          </a:p>
        </p:txBody>
      </p:sp>
      <p:sp>
        <p:nvSpPr>
          <p:cNvPr id="1130" name="Freeform 114">
            <a:extLst>
              <a:ext uri="{FF2B5EF4-FFF2-40B4-BE49-F238E27FC236}">
                <a16:creationId xmlns="" xmlns:a16="http://schemas.microsoft.com/office/drawing/2014/main" id="{F91E000E-A664-6BDA-D825-7B5B50DA01ED}"/>
              </a:ext>
            </a:extLst>
          </p:cNvPr>
          <p:cNvSpPr>
            <a:spLocks/>
          </p:cNvSpPr>
          <p:nvPr/>
        </p:nvSpPr>
        <p:spPr bwMode="auto">
          <a:xfrm>
            <a:off x="-80433" y="4870450"/>
            <a:ext cx="533400" cy="71438"/>
          </a:xfrm>
          <a:custGeom>
            <a:avLst/>
            <a:gdLst>
              <a:gd name="T0" fmla="*/ 0 w 252"/>
              <a:gd name="T1" fmla="*/ 58738 h 45"/>
              <a:gd name="T2" fmla="*/ 12700 w 252"/>
              <a:gd name="T3" fmla="*/ 71438 h 45"/>
              <a:gd name="T4" fmla="*/ 58738 w 252"/>
              <a:gd name="T5" fmla="*/ 66675 h 45"/>
              <a:gd name="T6" fmla="*/ 109538 w 252"/>
              <a:gd name="T7" fmla="*/ 63500 h 45"/>
              <a:gd name="T8" fmla="*/ 153988 w 252"/>
              <a:gd name="T9" fmla="*/ 58738 h 45"/>
              <a:gd name="T10" fmla="*/ 204788 w 252"/>
              <a:gd name="T11" fmla="*/ 50800 h 45"/>
              <a:gd name="T12" fmla="*/ 254000 w 252"/>
              <a:gd name="T13" fmla="*/ 42863 h 45"/>
              <a:gd name="T14" fmla="*/ 304800 w 252"/>
              <a:gd name="T15" fmla="*/ 33338 h 45"/>
              <a:gd name="T16" fmla="*/ 350838 w 252"/>
              <a:gd name="T17" fmla="*/ 30163 h 45"/>
              <a:gd name="T18" fmla="*/ 400050 w 252"/>
              <a:gd name="T19" fmla="*/ 25400 h 45"/>
              <a:gd name="T20" fmla="*/ 400050 w 252"/>
              <a:gd name="T21" fmla="*/ 0 h 45"/>
              <a:gd name="T22" fmla="*/ 350838 w 252"/>
              <a:gd name="T23" fmla="*/ 4763 h 45"/>
              <a:gd name="T24" fmla="*/ 300038 w 252"/>
              <a:gd name="T25" fmla="*/ 9525 h 45"/>
              <a:gd name="T26" fmla="*/ 250825 w 252"/>
              <a:gd name="T27" fmla="*/ 17463 h 45"/>
              <a:gd name="T28" fmla="*/ 200025 w 252"/>
              <a:gd name="T29" fmla="*/ 25400 h 45"/>
              <a:gd name="T30" fmla="*/ 153988 w 252"/>
              <a:gd name="T31" fmla="*/ 33338 h 45"/>
              <a:gd name="T32" fmla="*/ 104775 w 252"/>
              <a:gd name="T33" fmla="*/ 38100 h 45"/>
              <a:gd name="T34" fmla="*/ 58738 w 252"/>
              <a:gd name="T35" fmla="*/ 46038 h 45"/>
              <a:gd name="T36" fmla="*/ 12700 w 252"/>
              <a:gd name="T37" fmla="*/ 46038 h 45"/>
              <a:gd name="T38" fmla="*/ 25400 w 252"/>
              <a:gd name="T39" fmla="*/ 58738 h 45"/>
              <a:gd name="T40" fmla="*/ 0 w 252"/>
              <a:gd name="T41" fmla="*/ 58738 h 45"/>
              <a:gd name="T42" fmla="*/ 0 w 252"/>
              <a:gd name="T43" fmla="*/ 71438 h 45"/>
              <a:gd name="T44" fmla="*/ 12700 w 252"/>
              <a:gd name="T45" fmla="*/ 71438 h 45"/>
              <a:gd name="T46" fmla="*/ 0 w 252"/>
              <a:gd name="T47" fmla="*/ 58738 h 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2" h="45">
                <a:moveTo>
                  <a:pt x="0" y="37"/>
                </a:moveTo>
                <a:lnTo>
                  <a:pt x="8" y="45"/>
                </a:lnTo>
                <a:lnTo>
                  <a:pt x="37" y="42"/>
                </a:lnTo>
                <a:lnTo>
                  <a:pt x="69" y="40"/>
                </a:lnTo>
                <a:lnTo>
                  <a:pt x="97" y="37"/>
                </a:lnTo>
                <a:lnTo>
                  <a:pt x="129" y="32"/>
                </a:lnTo>
                <a:lnTo>
                  <a:pt x="160" y="27"/>
                </a:lnTo>
                <a:lnTo>
                  <a:pt x="192" y="21"/>
                </a:lnTo>
                <a:lnTo>
                  <a:pt x="221" y="19"/>
                </a:lnTo>
                <a:lnTo>
                  <a:pt x="252" y="16"/>
                </a:lnTo>
                <a:lnTo>
                  <a:pt x="252" y="0"/>
                </a:lnTo>
                <a:lnTo>
                  <a:pt x="221" y="3"/>
                </a:lnTo>
                <a:lnTo>
                  <a:pt x="189" y="6"/>
                </a:lnTo>
                <a:lnTo>
                  <a:pt x="158" y="11"/>
                </a:lnTo>
                <a:lnTo>
                  <a:pt x="126" y="16"/>
                </a:lnTo>
                <a:lnTo>
                  <a:pt x="97" y="21"/>
                </a:lnTo>
                <a:lnTo>
                  <a:pt x="66" y="24"/>
                </a:lnTo>
                <a:lnTo>
                  <a:pt x="37" y="29"/>
                </a:lnTo>
                <a:lnTo>
                  <a:pt x="8" y="29"/>
                </a:lnTo>
                <a:lnTo>
                  <a:pt x="16" y="37"/>
                </a:lnTo>
                <a:lnTo>
                  <a:pt x="0" y="37"/>
                </a:lnTo>
                <a:lnTo>
                  <a:pt x="0" y="45"/>
                </a:lnTo>
                <a:lnTo>
                  <a:pt x="8" y="45"/>
                </a:lnTo>
                <a:lnTo>
                  <a:pt x="0" y="37"/>
                </a:lnTo>
                <a:close/>
              </a:path>
            </a:pathLst>
          </a:custGeom>
          <a:solidFill>
            <a:srgbClr val="000000"/>
          </a:solidFill>
          <a:ln w="9525">
            <a:noFill/>
            <a:round/>
            <a:headEnd/>
            <a:tailEnd/>
          </a:ln>
        </p:spPr>
        <p:txBody>
          <a:bodyPr/>
          <a:lstStyle/>
          <a:p>
            <a:pPr>
              <a:defRPr/>
            </a:pPr>
            <a:endParaRPr lang="de-DE" sz="1800"/>
          </a:p>
        </p:txBody>
      </p:sp>
      <p:sp>
        <p:nvSpPr>
          <p:cNvPr id="1131" name="Freeform 115">
            <a:extLst>
              <a:ext uri="{FF2B5EF4-FFF2-40B4-BE49-F238E27FC236}">
                <a16:creationId xmlns="" xmlns:a16="http://schemas.microsoft.com/office/drawing/2014/main" id="{11E169B5-93DE-AEAC-15BF-5BA84C812B06}"/>
              </a:ext>
            </a:extLst>
          </p:cNvPr>
          <p:cNvSpPr>
            <a:spLocks/>
          </p:cNvSpPr>
          <p:nvPr/>
        </p:nvSpPr>
        <p:spPr bwMode="auto">
          <a:xfrm>
            <a:off x="-80434" y="4508500"/>
            <a:ext cx="33867" cy="420688"/>
          </a:xfrm>
          <a:custGeom>
            <a:avLst/>
            <a:gdLst>
              <a:gd name="T0" fmla="*/ 12700 w 16"/>
              <a:gd name="T1" fmla="*/ 0 h 265"/>
              <a:gd name="T2" fmla="*/ 0 w 16"/>
              <a:gd name="T3" fmla="*/ 12700 h 265"/>
              <a:gd name="T4" fmla="*/ 0 w 16"/>
              <a:gd name="T5" fmla="*/ 420688 h 265"/>
              <a:gd name="T6" fmla="*/ 25400 w 16"/>
              <a:gd name="T7" fmla="*/ 420688 h 265"/>
              <a:gd name="T8" fmla="*/ 25400 w 16"/>
              <a:gd name="T9" fmla="*/ 12700 h 265"/>
              <a:gd name="T10" fmla="*/ 12700 w 16"/>
              <a:gd name="T11" fmla="*/ 25400 h 265"/>
              <a:gd name="T12" fmla="*/ 12700 w 16"/>
              <a:gd name="T13" fmla="*/ 0 h 265"/>
              <a:gd name="T14" fmla="*/ 0 w 16"/>
              <a:gd name="T15" fmla="*/ 0 h 265"/>
              <a:gd name="T16" fmla="*/ 0 w 16"/>
              <a:gd name="T17" fmla="*/ 12700 h 265"/>
              <a:gd name="T18" fmla="*/ 12700 w 16"/>
              <a:gd name="T19" fmla="*/ 0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265">
                <a:moveTo>
                  <a:pt x="8" y="0"/>
                </a:moveTo>
                <a:lnTo>
                  <a:pt x="0" y="8"/>
                </a:lnTo>
                <a:lnTo>
                  <a:pt x="0" y="265"/>
                </a:lnTo>
                <a:lnTo>
                  <a:pt x="16" y="265"/>
                </a:lnTo>
                <a:lnTo>
                  <a:pt x="16" y="8"/>
                </a:lnTo>
                <a:lnTo>
                  <a:pt x="8" y="16"/>
                </a:lnTo>
                <a:lnTo>
                  <a:pt x="8" y="0"/>
                </a:lnTo>
                <a:lnTo>
                  <a:pt x="0" y="0"/>
                </a:lnTo>
                <a:lnTo>
                  <a:pt x="0" y="8"/>
                </a:lnTo>
                <a:lnTo>
                  <a:pt x="8" y="0"/>
                </a:lnTo>
                <a:close/>
              </a:path>
            </a:pathLst>
          </a:custGeom>
          <a:solidFill>
            <a:srgbClr val="000000"/>
          </a:solidFill>
          <a:ln w="9525">
            <a:noFill/>
            <a:round/>
            <a:headEnd/>
            <a:tailEnd/>
          </a:ln>
        </p:spPr>
        <p:txBody>
          <a:bodyPr/>
          <a:lstStyle/>
          <a:p>
            <a:pPr>
              <a:defRPr/>
            </a:pPr>
            <a:endParaRPr lang="de-DE" sz="1800"/>
          </a:p>
        </p:txBody>
      </p:sp>
    </p:spTree>
    <p:extLst>
      <p:ext uri="{BB962C8B-B14F-4D97-AF65-F5344CB8AC3E}">
        <p14:creationId xmlns:p14="http://schemas.microsoft.com/office/powerpoint/2010/main" val="3746384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 xmlns:a16="http://schemas.microsoft.com/office/drawing/2014/main" id="{C91739F9-F272-7B64-E85D-83010C9DD3E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a:extLst>
              <a:ext uri="{FF2B5EF4-FFF2-40B4-BE49-F238E27FC236}">
                <a16:creationId xmlns="" xmlns:a16="http://schemas.microsoft.com/office/drawing/2014/main" id="{34BA019E-1EC2-8F5C-0D19-2E0F689466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a:extLst>
              <a:ext uri="{FF2B5EF4-FFF2-40B4-BE49-F238E27FC236}">
                <a16:creationId xmlns="" xmlns:a16="http://schemas.microsoft.com/office/drawing/2014/main" id="{C41EA2D9-013F-6D2C-0C54-E49C211FED9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765AC37-D36C-4B50-B107-A8E3AB448C2F}" type="datetimeFigureOut">
              <a:rPr lang="de-DE"/>
              <a:pPr>
                <a:defRPr/>
              </a:pPr>
              <a:t>24.02.2023</a:t>
            </a:fld>
            <a:endParaRPr lang="de-DE" dirty="0"/>
          </a:p>
        </p:txBody>
      </p:sp>
      <p:sp>
        <p:nvSpPr>
          <p:cNvPr id="5" name="Fußzeilenplatzhalter 4">
            <a:extLst>
              <a:ext uri="{FF2B5EF4-FFF2-40B4-BE49-F238E27FC236}">
                <a16:creationId xmlns="" xmlns:a16="http://schemas.microsoft.com/office/drawing/2014/main" id="{958F7C7A-8AF4-1BDE-16C4-5DD1A30C933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de-DE"/>
          </a:p>
        </p:txBody>
      </p:sp>
      <p:sp>
        <p:nvSpPr>
          <p:cNvPr id="6" name="Foliennummernplatzhalter 5">
            <a:extLst>
              <a:ext uri="{FF2B5EF4-FFF2-40B4-BE49-F238E27FC236}">
                <a16:creationId xmlns="" xmlns:a16="http://schemas.microsoft.com/office/drawing/2014/main" id="{DFA45C4D-2BEB-3D61-AA0B-B9899C98FB5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A61D6CC-A8B7-4F4B-95EF-AC3697E1DC71}" type="slidenum">
              <a:rPr lang="de-DE" altLang="de-DE"/>
              <a:pPr/>
              <a:t>‹Nr.›</a:t>
            </a:fld>
            <a:endParaRPr lang="de-DE" altLang="de-DE"/>
          </a:p>
        </p:txBody>
      </p:sp>
    </p:spTree>
    <p:extLst>
      <p:ext uri="{BB962C8B-B14F-4D97-AF65-F5344CB8AC3E}">
        <p14:creationId xmlns:p14="http://schemas.microsoft.com/office/powerpoint/2010/main" val="1216010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d"/>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microsoft.com/de-de/software-download/windows11"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 xmlns:a16="http://schemas.microsoft.com/office/drawing/2014/main" id="{FECF6A3C-BC1E-CABD-1E48-0ABC76F03F4F}"/>
              </a:ext>
            </a:extLst>
          </p:cNvPr>
          <p:cNvSpPr txBox="1"/>
          <p:nvPr/>
        </p:nvSpPr>
        <p:spPr>
          <a:xfrm>
            <a:off x="2590014" y="5947470"/>
            <a:ext cx="6198124" cy="584775"/>
          </a:xfrm>
          <a:prstGeom prst="rect">
            <a:avLst/>
          </a:prstGeom>
          <a:noFill/>
        </p:spPr>
        <p:txBody>
          <a:bodyPr wrap="square">
            <a:spAutoFit/>
          </a:bodyPr>
          <a:lstStyle/>
          <a:p>
            <a:pPr algn="ctr"/>
            <a:r>
              <a:rPr lang="de-DE" sz="2800" dirty="0">
                <a:solidFill>
                  <a:srgbClr val="FFFF00"/>
                </a:solidFill>
              </a:rPr>
              <a:t>für den </a:t>
            </a:r>
            <a:r>
              <a:rPr lang="de-DE" sz="3200" dirty="0">
                <a:solidFill>
                  <a:srgbClr val="FFFF00"/>
                </a:solidFill>
              </a:rPr>
              <a:t>PC-Senioren-Club-Konstanz</a:t>
            </a:r>
            <a:endParaRPr lang="de-DE" sz="2800" dirty="0">
              <a:solidFill>
                <a:srgbClr val="FFFF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2" y="-2"/>
            <a:ext cx="1221658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680" y="1198866"/>
            <a:ext cx="10127647" cy="601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2165680" y="5623559"/>
            <a:ext cx="6622458" cy="646331"/>
          </a:xfrm>
          <a:prstGeom prst="rect">
            <a:avLst/>
          </a:prstGeom>
        </p:spPr>
        <p:txBody>
          <a:bodyPr wrap="square">
            <a:spAutoFit/>
          </a:bodyPr>
          <a:lstStyle/>
          <a:p>
            <a:pPr algn="ctr"/>
            <a:r>
              <a:rPr lang="de-DE"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PC-Senioren-Club-Konstanz</a:t>
            </a:r>
          </a:p>
        </p:txBody>
      </p:sp>
      <p:sp>
        <p:nvSpPr>
          <p:cNvPr id="7" name="Rechteck 6"/>
          <p:cNvSpPr/>
          <p:nvPr/>
        </p:nvSpPr>
        <p:spPr>
          <a:xfrm>
            <a:off x="2066233" y="1120676"/>
            <a:ext cx="7985760" cy="1569660"/>
          </a:xfrm>
          <a:prstGeom prst="rect">
            <a:avLst/>
          </a:prstGeom>
        </p:spPr>
        <p:txBody>
          <a:bodyPr wrap="square">
            <a:spAutoFit/>
          </a:bodyPr>
          <a:lstStyle/>
          <a:p>
            <a:pPr algn="ctr"/>
            <a:r>
              <a:rPr lang="de-DE"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Windows 11</a:t>
            </a:r>
          </a:p>
        </p:txBody>
      </p:sp>
    </p:spTree>
    <p:extLst>
      <p:ext uri="{BB962C8B-B14F-4D97-AF65-F5344CB8AC3E}">
        <p14:creationId xmlns:p14="http://schemas.microsoft.com/office/powerpoint/2010/main" val="3899610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feld 7">
            <a:extLst>
              <a:ext uri="{FF2B5EF4-FFF2-40B4-BE49-F238E27FC236}">
                <a16:creationId xmlns="" xmlns:a16="http://schemas.microsoft.com/office/drawing/2014/main" id="{9381ECDD-289A-5EE0-5802-7C913F0982DB}"/>
              </a:ext>
            </a:extLst>
          </p:cNvPr>
          <p:cNvSpPr txBox="1"/>
          <p:nvPr/>
        </p:nvSpPr>
        <p:spPr>
          <a:xfrm>
            <a:off x="31422" y="575035"/>
            <a:ext cx="12160578" cy="6001643"/>
          </a:xfrm>
          <a:prstGeom prst="rect">
            <a:avLst/>
          </a:prstGeom>
          <a:noFill/>
        </p:spPr>
        <p:txBody>
          <a:bodyPr wrap="square" rtlCol="0">
            <a:spAutoFit/>
          </a:bodyPr>
          <a:lstStyle/>
          <a:p>
            <a:r>
              <a:rPr lang="de-DE" sz="2400" dirty="0">
                <a:latin typeface="Arial Black" panose="020B0A04020102020204" pitchFamily="34" charset="0"/>
              </a:rPr>
              <a:t>Wenn alles in Ordnung ist, gehen Sie zu </a:t>
            </a:r>
          </a:p>
          <a:p>
            <a:endParaRPr lang="de-DE" sz="2400" dirty="0">
              <a:latin typeface="Arial Black" panose="020B0A04020102020204" pitchFamily="34" charset="0"/>
            </a:endParaRPr>
          </a:p>
          <a:p>
            <a:r>
              <a:rPr lang="de-DE" sz="2400" dirty="0">
                <a:solidFill>
                  <a:schemeClr val="accent1">
                    <a:lumMod val="75000"/>
                  </a:schemeClr>
                </a:solidFill>
                <a:latin typeface="Arial Black" panose="020B0A04020102020204" pitchFamily="34" charset="0"/>
                <a:hlinkClick r:id="rId2"/>
              </a:rPr>
              <a:t>https://www.microsoft.com/de-de/software-download/windows11</a:t>
            </a:r>
            <a:endParaRPr lang="de-DE" sz="2400" dirty="0">
              <a:solidFill>
                <a:schemeClr val="accent1">
                  <a:lumMod val="75000"/>
                </a:schemeClr>
              </a:solidFill>
              <a:latin typeface="Arial Black" panose="020B0A04020102020204" pitchFamily="34" charset="0"/>
            </a:endParaRPr>
          </a:p>
          <a:p>
            <a:endParaRPr lang="de-DE" sz="2400" dirty="0">
              <a:solidFill>
                <a:schemeClr val="accent1">
                  <a:lumMod val="75000"/>
                </a:schemeClr>
              </a:solidFill>
              <a:latin typeface="Arial Black" panose="020B0A04020102020204" pitchFamily="34" charset="0"/>
            </a:endParaRPr>
          </a:p>
          <a:p>
            <a:r>
              <a:rPr lang="de-DE" sz="2400" dirty="0">
                <a:solidFill>
                  <a:schemeClr val="tx1">
                    <a:lumMod val="95000"/>
                    <a:lumOff val="5000"/>
                  </a:schemeClr>
                </a:solidFill>
                <a:latin typeface="Arial Black" panose="020B0A04020102020204" pitchFamily="34" charset="0"/>
              </a:rPr>
              <a:t>und klicken Sie im Abschnitt „Installationsassistent für Windows 11“</a:t>
            </a:r>
          </a:p>
          <a:p>
            <a:r>
              <a:rPr lang="de-DE" sz="2400" dirty="0">
                <a:solidFill>
                  <a:schemeClr val="tx1">
                    <a:lumMod val="95000"/>
                    <a:lumOff val="5000"/>
                  </a:schemeClr>
                </a:solidFill>
                <a:latin typeface="Arial Black" panose="020B0A04020102020204" pitchFamily="34" charset="0"/>
              </a:rPr>
              <a:t>auf „Jetzt herunterladen“, um die App auf Ihrem Computer zu speichern. Um den Vorgang fortzusetzen klicken Sie auf </a:t>
            </a:r>
          </a:p>
          <a:p>
            <a:r>
              <a:rPr lang="de-DE" sz="2400" dirty="0">
                <a:solidFill>
                  <a:schemeClr val="tx1">
                    <a:lumMod val="95000"/>
                    <a:lumOff val="5000"/>
                  </a:schemeClr>
                </a:solidFill>
                <a:latin typeface="Arial Black" panose="020B0A04020102020204" pitchFamily="34" charset="0"/>
              </a:rPr>
              <a:t>„Akzeptieren und installieren“.  Die App lädt nun die erforderliche Datei herunter und führt die Zwangsinstallation von Windows 11 durch. </a:t>
            </a:r>
          </a:p>
          <a:p>
            <a:r>
              <a:rPr lang="de-DE" sz="2400" dirty="0">
                <a:solidFill>
                  <a:schemeClr val="tx1">
                    <a:lumMod val="95000"/>
                    <a:lumOff val="5000"/>
                  </a:schemeClr>
                </a:solidFill>
                <a:latin typeface="Arial Black" panose="020B0A04020102020204" pitchFamily="34" charset="0"/>
              </a:rPr>
              <a:t>die kann je nach Geschwindigkeit Ihres Computers, Internetverbindung usw. zwischen 20 Minuten und ca. einer Stunde dauern.</a:t>
            </a:r>
          </a:p>
          <a:p>
            <a:endParaRPr lang="de-DE" sz="2400" dirty="0">
              <a:solidFill>
                <a:schemeClr val="tx1">
                  <a:lumMod val="95000"/>
                  <a:lumOff val="5000"/>
                </a:schemeClr>
              </a:solidFill>
              <a:latin typeface="Arial Black" panose="020B0A04020102020204" pitchFamily="34" charset="0"/>
            </a:endParaRPr>
          </a:p>
          <a:p>
            <a:r>
              <a:rPr lang="de-DE" sz="2400" dirty="0">
                <a:solidFill>
                  <a:schemeClr val="tx1">
                    <a:lumMod val="95000"/>
                    <a:lumOff val="5000"/>
                  </a:schemeClr>
                </a:solidFill>
                <a:latin typeface="Arial Black" panose="020B0A04020102020204" pitchFamily="34" charset="0"/>
              </a:rPr>
              <a:t>Der Vorgang erfolgt in drei Stufen. Im letzten Schritt müssen Sie den Computer neu starten. Sie gehen dann einen Willkommensprozess durch. Nach Beendigung wird der Windows 11 – Desktop geladen.</a:t>
            </a:r>
          </a:p>
          <a:p>
            <a:r>
              <a:rPr lang="de-DE" sz="2400" dirty="0">
                <a:solidFill>
                  <a:schemeClr val="tx1">
                    <a:lumMod val="95000"/>
                    <a:lumOff val="5000"/>
                  </a:schemeClr>
                </a:solidFill>
                <a:latin typeface="Arial Black" panose="020B0A04020102020204" pitchFamily="34" charset="0"/>
              </a:rPr>
              <a:t>Ihre Dateien, Desktop-Einstellungen usw. bleiben beibehalten.</a:t>
            </a:r>
          </a:p>
        </p:txBody>
      </p:sp>
    </p:spTree>
    <p:extLst>
      <p:ext uri="{BB962C8B-B14F-4D97-AF65-F5344CB8AC3E}">
        <p14:creationId xmlns:p14="http://schemas.microsoft.com/office/powerpoint/2010/main" val="565446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846" y="2006236"/>
            <a:ext cx="4336867"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6540136"/>
            <a:ext cx="1219200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031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feld 4">
            <a:extLst>
              <a:ext uri="{FF2B5EF4-FFF2-40B4-BE49-F238E27FC236}">
                <a16:creationId xmlns="" xmlns:a16="http://schemas.microsoft.com/office/drawing/2014/main" id="{D52A3FCE-9B17-92DE-413D-6AD2D4A3B777}"/>
              </a:ext>
            </a:extLst>
          </p:cNvPr>
          <p:cNvSpPr txBox="1"/>
          <p:nvPr/>
        </p:nvSpPr>
        <p:spPr>
          <a:xfrm>
            <a:off x="0" y="537328"/>
            <a:ext cx="12192000" cy="1938992"/>
          </a:xfrm>
          <a:prstGeom prst="rect">
            <a:avLst/>
          </a:prstGeom>
          <a:noFill/>
        </p:spPr>
        <p:txBody>
          <a:bodyPr wrap="square" rtlCol="0">
            <a:spAutoFit/>
          </a:bodyPr>
          <a:lstStyle/>
          <a:p>
            <a:r>
              <a:rPr lang="de-DE" sz="2400" dirty="0">
                <a:latin typeface="Arial Black" panose="020B0A04020102020204" pitchFamily="34" charset="0"/>
              </a:rPr>
              <a:t>Microsoft Edge hat im Laufe der Jahre einige entscheidende Verbesserungen erfahren, so dass er heute als einer der sichersten Browser gilt. Natürlich können Sie auch Chrome, Firefox usw. nehmen, wenn Sie diese bevorzugen. Edge basiert allerdings auf Chrome-Technologien, es könnte sich daher lohnen, ihn auszuprobieren.</a:t>
            </a:r>
          </a:p>
        </p:txBody>
      </p:sp>
      <p:pic>
        <p:nvPicPr>
          <p:cNvPr id="7" name="Grafik 6">
            <a:extLst>
              <a:ext uri="{FF2B5EF4-FFF2-40B4-BE49-F238E27FC236}">
                <a16:creationId xmlns="" xmlns:a16="http://schemas.microsoft.com/office/drawing/2014/main" id="{1AA34681-2870-3A7E-1155-25EF00681A32}"/>
              </a:ext>
            </a:extLst>
          </p:cNvPr>
          <p:cNvPicPr>
            <a:picLocks noChangeAspect="1"/>
          </p:cNvPicPr>
          <p:nvPr/>
        </p:nvPicPr>
        <p:blipFill>
          <a:blip r:embed="rId2"/>
          <a:stretch>
            <a:fillRect/>
          </a:stretch>
        </p:blipFill>
        <p:spPr>
          <a:xfrm>
            <a:off x="3714161" y="2525421"/>
            <a:ext cx="4092112" cy="4139329"/>
          </a:xfrm>
          <a:prstGeom prst="rect">
            <a:avLst/>
          </a:prstGeom>
        </p:spPr>
      </p:pic>
    </p:spTree>
    <p:extLst>
      <p:ext uri="{BB962C8B-B14F-4D97-AF65-F5344CB8AC3E}">
        <p14:creationId xmlns:p14="http://schemas.microsoft.com/office/powerpoint/2010/main" val="2437334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feld 5">
            <a:extLst>
              <a:ext uri="{FF2B5EF4-FFF2-40B4-BE49-F238E27FC236}">
                <a16:creationId xmlns="" xmlns:a16="http://schemas.microsoft.com/office/drawing/2014/main" id="{C51B87A5-67E0-134E-CFFF-AC8041C860F2}"/>
              </a:ext>
            </a:extLst>
          </p:cNvPr>
          <p:cNvSpPr txBox="1"/>
          <p:nvPr/>
        </p:nvSpPr>
        <p:spPr>
          <a:xfrm>
            <a:off x="0" y="461913"/>
            <a:ext cx="12192000" cy="2308324"/>
          </a:xfrm>
          <a:prstGeom prst="rect">
            <a:avLst/>
          </a:prstGeom>
          <a:noFill/>
        </p:spPr>
        <p:txBody>
          <a:bodyPr wrap="square" rtlCol="0">
            <a:spAutoFit/>
          </a:bodyPr>
          <a:lstStyle/>
          <a:p>
            <a:r>
              <a:rPr lang="de-DE" sz="2400" dirty="0">
                <a:latin typeface="Arial Black" panose="020B0A04020102020204" pitchFamily="34" charset="0"/>
              </a:rPr>
              <a:t>Die Funktion zum Verknüpfen eines Android-Telefons mit Windows, die in den Anfangsjahren von Windows 10 eingeführt wurde, ist erheblich verbessert worden. </a:t>
            </a:r>
          </a:p>
          <a:p>
            <a:r>
              <a:rPr lang="de-DE" sz="2400" dirty="0">
                <a:latin typeface="Arial Black" panose="020B0A04020102020204" pitchFamily="34" charset="0"/>
              </a:rPr>
              <a:t>Sie können dieses Bedienfeld der App „Erste Schritte“ einrichten und konfigurieren. Klicken Sie auf die Schaltfläche zum Verknüpfen Ihres Android-Telefons, um den Vorgang einzuleiten.</a:t>
            </a:r>
          </a:p>
        </p:txBody>
      </p:sp>
      <p:pic>
        <p:nvPicPr>
          <p:cNvPr id="8" name="Grafik 7">
            <a:extLst>
              <a:ext uri="{FF2B5EF4-FFF2-40B4-BE49-F238E27FC236}">
                <a16:creationId xmlns="" xmlns:a16="http://schemas.microsoft.com/office/drawing/2014/main" id="{DD34AFB6-2E3D-9737-CE4E-8625BD8DE25E}"/>
              </a:ext>
            </a:extLst>
          </p:cNvPr>
          <p:cNvPicPr>
            <a:picLocks noChangeAspect="1"/>
          </p:cNvPicPr>
          <p:nvPr/>
        </p:nvPicPr>
        <p:blipFill>
          <a:blip r:embed="rId2"/>
          <a:stretch>
            <a:fillRect/>
          </a:stretch>
        </p:blipFill>
        <p:spPr>
          <a:xfrm>
            <a:off x="3638746" y="2720216"/>
            <a:ext cx="3814080" cy="4137784"/>
          </a:xfrm>
          <a:prstGeom prst="rect">
            <a:avLst/>
          </a:prstGeom>
        </p:spPr>
      </p:pic>
    </p:spTree>
    <p:extLst>
      <p:ext uri="{BB962C8B-B14F-4D97-AF65-F5344CB8AC3E}">
        <p14:creationId xmlns:p14="http://schemas.microsoft.com/office/powerpoint/2010/main" val="2687689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feld 3">
            <a:extLst>
              <a:ext uri="{FF2B5EF4-FFF2-40B4-BE49-F238E27FC236}">
                <a16:creationId xmlns="" xmlns:a16="http://schemas.microsoft.com/office/drawing/2014/main" id="{003BC1D7-77CC-F283-B55C-AE86B6A00A73}"/>
              </a:ext>
            </a:extLst>
          </p:cNvPr>
          <p:cNvSpPr txBox="1"/>
          <p:nvPr/>
        </p:nvSpPr>
        <p:spPr>
          <a:xfrm>
            <a:off x="0" y="348792"/>
            <a:ext cx="12192000" cy="2308324"/>
          </a:xfrm>
          <a:prstGeom prst="rect">
            <a:avLst/>
          </a:prstGeom>
          <a:noFill/>
        </p:spPr>
        <p:txBody>
          <a:bodyPr wrap="square" rtlCol="0">
            <a:spAutoFit/>
          </a:bodyPr>
          <a:lstStyle/>
          <a:p>
            <a:r>
              <a:rPr lang="de-DE" sz="2400" dirty="0">
                <a:latin typeface="Arial Black" panose="020B0A04020102020204" pitchFamily="34" charset="0"/>
              </a:rPr>
              <a:t>Das neue Chat-Symbol in der Taskleiste ist ein Element von Microsoft Teams. Teams hat sich während der Lockdowns bewährt und ist nun standartmäßig in Windows 11 enthalten. Teams ist plattformübergreifend und einfach einzurichten und zu  verwenden. Klicken Sie auf das Chat-Symbol der Taskleiste, um den Einrichtungsprozess zu starten.</a:t>
            </a:r>
          </a:p>
        </p:txBody>
      </p:sp>
      <p:pic>
        <p:nvPicPr>
          <p:cNvPr id="6" name="Grafik 5">
            <a:extLst>
              <a:ext uri="{FF2B5EF4-FFF2-40B4-BE49-F238E27FC236}">
                <a16:creationId xmlns="" xmlns:a16="http://schemas.microsoft.com/office/drawing/2014/main" id="{78BD6841-5C4F-05AE-093D-831C79D42D61}"/>
              </a:ext>
            </a:extLst>
          </p:cNvPr>
          <p:cNvPicPr>
            <a:picLocks noChangeAspect="1"/>
          </p:cNvPicPr>
          <p:nvPr/>
        </p:nvPicPr>
        <p:blipFill>
          <a:blip r:embed="rId2"/>
          <a:stretch>
            <a:fillRect/>
          </a:stretch>
        </p:blipFill>
        <p:spPr>
          <a:xfrm>
            <a:off x="4228940" y="2657116"/>
            <a:ext cx="3734119" cy="4200884"/>
          </a:xfrm>
          <a:prstGeom prst="rect">
            <a:avLst/>
          </a:prstGeom>
        </p:spPr>
      </p:pic>
    </p:spTree>
    <p:extLst>
      <p:ext uri="{BB962C8B-B14F-4D97-AF65-F5344CB8AC3E}">
        <p14:creationId xmlns:p14="http://schemas.microsoft.com/office/powerpoint/2010/main" val="4217248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feld 4">
            <a:extLst>
              <a:ext uri="{FF2B5EF4-FFF2-40B4-BE49-F238E27FC236}">
                <a16:creationId xmlns="" xmlns:a16="http://schemas.microsoft.com/office/drawing/2014/main" id="{4ADB7C9D-66E8-102A-DB26-6B54C4D948DF}"/>
              </a:ext>
            </a:extLst>
          </p:cNvPr>
          <p:cNvSpPr txBox="1"/>
          <p:nvPr/>
        </p:nvSpPr>
        <p:spPr>
          <a:xfrm>
            <a:off x="0" y="0"/>
            <a:ext cx="12192000" cy="7201972"/>
          </a:xfrm>
          <a:prstGeom prst="rect">
            <a:avLst/>
          </a:prstGeom>
          <a:solidFill>
            <a:schemeClr val="accent1">
              <a:lumMod val="20000"/>
              <a:lumOff val="80000"/>
            </a:schemeClr>
          </a:solidFill>
        </p:spPr>
        <p:txBody>
          <a:bodyPr wrap="square" rtlCol="0">
            <a:spAutoFit/>
          </a:bodyPr>
          <a:lstStyle/>
          <a:p>
            <a:r>
              <a:rPr lang="de-DE" sz="2200" dirty="0">
                <a:latin typeface="Arial Black" panose="020B0A04020102020204" pitchFamily="34" charset="0"/>
              </a:rPr>
              <a:t>Falls Sie ältere Software haben, sollten Sie sich einen Moment Zeit nehmen und testen, ob sie sich unter Windows 11 noch erwartungsgemäß verhält. Wenn nicht, suchen Sie online nach der Software, prüfen Sie, ob es ein Update für Windows 11 gibt, oder fragen Sie direkt beim Entwickler der Software um Rat.</a:t>
            </a:r>
          </a:p>
          <a:p>
            <a:endParaRPr lang="de-DE" sz="2200" dirty="0">
              <a:latin typeface="Arial Black" panose="020B0A04020102020204" pitchFamily="34" charset="0"/>
            </a:endParaRPr>
          </a:p>
          <a:p>
            <a:r>
              <a:rPr lang="de-DE" sz="2200" dirty="0">
                <a:latin typeface="Arial Black" panose="020B0A04020102020204" pitchFamily="34" charset="0"/>
              </a:rPr>
              <a:t>Das Erscheinungsbild von Windows 11 unterscheidet sich stark von dem früheren Windows-Versionen. Es gibt eine neue Taskleiste und Suchfunktion, ein neues Startmenü, einen neuen Microsoft Store, neue Datenmenüs und vieles mehr. Es sind alles bahnbrechende Neuheiten und Sie müssen mit den Grundlagen vertraut sein, bevor Sie in die technischeren Bereiche eintauchen können. </a:t>
            </a:r>
          </a:p>
          <a:p>
            <a:endParaRPr lang="de-DE" sz="2200" dirty="0">
              <a:latin typeface="Arial Black" panose="020B0A04020102020204" pitchFamily="34" charset="0"/>
            </a:endParaRPr>
          </a:p>
          <a:p>
            <a:r>
              <a:rPr lang="de-DE" sz="2200" dirty="0">
                <a:latin typeface="Arial Black" panose="020B0A04020102020204" pitchFamily="34" charset="0"/>
              </a:rPr>
              <a:t>Das Startmenü wurde für Windows 11 komplett umgestaltet. Im Vergleich zum Startmenü von Windows 10 wirkt es etwas leer, aber es ist immer noch die wichtigste Anlaufstelle für Zugriff auf Ihre installierten Apps, Software und Spiele. Es können auch Ihre am häufigsten verwendeten Apps und eine Auswahl von Ordnern im Startmenü angezeigt werden. Öffnen Sie dazu die „Einstellungen“. Klicken Sie auf „Personalisierung“ und wählen Sie die Option „Start“.</a:t>
            </a:r>
          </a:p>
          <a:p>
            <a:endParaRPr lang="de-DE" sz="2200" dirty="0">
              <a:latin typeface="Arial Black" panose="020B0A04020102020204" pitchFamily="34" charset="0"/>
            </a:endParaRPr>
          </a:p>
        </p:txBody>
      </p:sp>
    </p:spTree>
    <p:extLst>
      <p:ext uri="{BB962C8B-B14F-4D97-AF65-F5344CB8AC3E}">
        <p14:creationId xmlns:p14="http://schemas.microsoft.com/office/powerpoint/2010/main" val="2200854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E5646B2E-4DAB-12DB-2CCF-5A38F93C3DDA}"/>
              </a:ext>
            </a:extLst>
          </p:cNvPr>
          <p:cNvPicPr>
            <a:picLocks noChangeAspect="1"/>
          </p:cNvPicPr>
          <p:nvPr/>
        </p:nvPicPr>
        <p:blipFill>
          <a:blip r:embed="rId2"/>
          <a:stretch>
            <a:fillRect/>
          </a:stretch>
        </p:blipFill>
        <p:spPr>
          <a:xfrm>
            <a:off x="2331108" y="38400"/>
            <a:ext cx="679852" cy="707887"/>
          </a:xfrm>
          <a:prstGeom prst="rect">
            <a:avLst/>
          </a:prstGeom>
        </p:spPr>
      </p:pic>
      <p:sp>
        <p:nvSpPr>
          <p:cNvPr id="4" name="Textfeld 3">
            <a:extLst>
              <a:ext uri="{FF2B5EF4-FFF2-40B4-BE49-F238E27FC236}">
                <a16:creationId xmlns="" xmlns:a16="http://schemas.microsoft.com/office/drawing/2014/main" id="{C1607098-70DC-0CE3-E08B-F67A777EE404}"/>
              </a:ext>
            </a:extLst>
          </p:cNvPr>
          <p:cNvSpPr txBox="1"/>
          <p:nvPr/>
        </p:nvSpPr>
        <p:spPr>
          <a:xfrm>
            <a:off x="1386673" y="134382"/>
            <a:ext cx="10557270" cy="707886"/>
          </a:xfrm>
          <a:prstGeom prst="rect">
            <a:avLst/>
          </a:prstGeom>
          <a:noFill/>
        </p:spPr>
        <p:txBody>
          <a:bodyPr wrap="square" rtlCol="0">
            <a:spAutoFit/>
          </a:bodyPr>
          <a:lstStyle/>
          <a:p>
            <a:pPr algn="ctr"/>
            <a:r>
              <a:rPr lang="de-DE" sz="4000" b="1" u="sng" dirty="0">
                <a:solidFill>
                  <a:srgbClr val="FF0000"/>
                </a:solidFill>
                <a:latin typeface="Arial Black" panose="020B0A04020102020204" pitchFamily="34" charset="0"/>
              </a:rPr>
              <a:t>Windows 11 anpassen</a:t>
            </a:r>
          </a:p>
        </p:txBody>
      </p:sp>
      <p:sp>
        <p:nvSpPr>
          <p:cNvPr id="7" name="Textfeld 6">
            <a:extLst>
              <a:ext uri="{FF2B5EF4-FFF2-40B4-BE49-F238E27FC236}">
                <a16:creationId xmlns="" xmlns:a16="http://schemas.microsoft.com/office/drawing/2014/main" id="{AEC628D7-967F-D3D6-12D0-740B23D1C5C9}"/>
              </a:ext>
            </a:extLst>
          </p:cNvPr>
          <p:cNvSpPr txBox="1"/>
          <p:nvPr/>
        </p:nvSpPr>
        <p:spPr>
          <a:xfrm>
            <a:off x="80387" y="1145512"/>
            <a:ext cx="12011129" cy="2246769"/>
          </a:xfrm>
          <a:prstGeom prst="rect">
            <a:avLst/>
          </a:prstGeom>
          <a:noFill/>
        </p:spPr>
        <p:txBody>
          <a:bodyPr wrap="square" rtlCol="0">
            <a:spAutoFit/>
          </a:bodyPr>
          <a:lstStyle/>
          <a:p>
            <a:r>
              <a:rPr lang="de-DE" sz="2000" dirty="0">
                <a:latin typeface="Arial Black" panose="020B0A04020102020204" pitchFamily="34" charset="0"/>
              </a:rPr>
              <a:t>Auch das Windows 11 Erscheinungsbild lässt sich an Ihre Anforderungen bzw. Ihren Stil anpassen. Vom Desktop – Hintergrund und </a:t>
            </a:r>
            <a:r>
              <a:rPr lang="de-DE" sz="2000" dirty="0" err="1">
                <a:latin typeface="Arial Black" panose="020B0A04020102020204" pitchFamily="34" charset="0"/>
              </a:rPr>
              <a:t>Farb</a:t>
            </a:r>
            <a:r>
              <a:rPr lang="de-DE" sz="2000" dirty="0">
                <a:latin typeface="Arial Black" panose="020B0A04020102020204" pitchFamily="34" charset="0"/>
              </a:rPr>
              <a:t> – Design bis hin zu  den Symbolen, der Taskleiste und dem Sperrbildschirm können Sie allem eine persönliche Note geben. Um eigene Bilder für den Hintergrund auszuwählen, klicken Sie im Bereich „Foto auswählen“ auf „Fotos durchsuchen“ und navigieren Sie zum Ordner mit den gewünschten Bildern. Die besten Ergebnisse erhalten Sie, wenn Sie Bilder mit demselben Seitenverhältnis wie Ihr Monitorbildschirm verwenden.</a:t>
            </a:r>
          </a:p>
        </p:txBody>
      </p:sp>
      <p:pic>
        <p:nvPicPr>
          <p:cNvPr id="11" name="Grafik 10">
            <a:extLst>
              <a:ext uri="{FF2B5EF4-FFF2-40B4-BE49-F238E27FC236}">
                <a16:creationId xmlns="" xmlns:a16="http://schemas.microsoft.com/office/drawing/2014/main" id="{4F4DFB99-9D8A-C26F-B5B8-0A4B4D41E45C}"/>
              </a:ext>
            </a:extLst>
          </p:cNvPr>
          <p:cNvPicPr>
            <a:picLocks noChangeAspect="1"/>
          </p:cNvPicPr>
          <p:nvPr/>
        </p:nvPicPr>
        <p:blipFill>
          <a:blip r:embed="rId3"/>
          <a:stretch>
            <a:fillRect/>
          </a:stretch>
        </p:blipFill>
        <p:spPr>
          <a:xfrm>
            <a:off x="5797899" y="3429000"/>
            <a:ext cx="5074418" cy="3484768"/>
          </a:xfrm>
          <a:prstGeom prst="rect">
            <a:avLst/>
          </a:prstGeom>
        </p:spPr>
      </p:pic>
      <p:pic>
        <p:nvPicPr>
          <p:cNvPr id="15" name="Grafik 14">
            <a:extLst>
              <a:ext uri="{FF2B5EF4-FFF2-40B4-BE49-F238E27FC236}">
                <a16:creationId xmlns="" xmlns:a16="http://schemas.microsoft.com/office/drawing/2014/main" id="{2D79743D-2497-B3DD-79AF-D4495C9B4493}"/>
              </a:ext>
            </a:extLst>
          </p:cNvPr>
          <p:cNvPicPr>
            <a:picLocks noChangeAspect="1"/>
          </p:cNvPicPr>
          <p:nvPr/>
        </p:nvPicPr>
        <p:blipFill>
          <a:blip r:embed="rId4"/>
          <a:stretch>
            <a:fillRect/>
          </a:stretch>
        </p:blipFill>
        <p:spPr>
          <a:xfrm>
            <a:off x="485138" y="3392280"/>
            <a:ext cx="5182131" cy="3484767"/>
          </a:xfrm>
          <a:prstGeom prst="rect">
            <a:avLst/>
          </a:prstGeom>
        </p:spPr>
      </p:pic>
    </p:spTree>
    <p:extLst>
      <p:ext uri="{BB962C8B-B14F-4D97-AF65-F5344CB8AC3E}">
        <p14:creationId xmlns:p14="http://schemas.microsoft.com/office/powerpoint/2010/main" val="3666596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 xmlns:a16="http://schemas.microsoft.com/office/drawing/2014/main" id="{12DAE708-465C-D276-4C1D-15FB1E11B711}"/>
              </a:ext>
            </a:extLst>
          </p:cNvPr>
          <p:cNvSpPr txBox="1"/>
          <p:nvPr/>
        </p:nvSpPr>
        <p:spPr>
          <a:xfrm>
            <a:off x="87984" y="322944"/>
            <a:ext cx="12104016" cy="2246769"/>
          </a:xfrm>
          <a:prstGeom prst="rect">
            <a:avLst/>
          </a:prstGeom>
          <a:noFill/>
        </p:spPr>
        <p:txBody>
          <a:bodyPr wrap="square">
            <a:spAutoFit/>
          </a:bodyPr>
          <a:lstStyle/>
          <a:p>
            <a:r>
              <a:rPr lang="de-DE" sz="2800" dirty="0">
                <a:latin typeface="Arial Black" panose="020B0A04020102020204" pitchFamily="34" charset="0"/>
              </a:rPr>
              <a:t>Weder die Größe noch der Stil des Startmenüs lassen sich ändern. Sie können den allgemeinen Farbmodus (hell, dunkel oder benutzerdefiniert) ändern, wodurch die Farbe des Startmenüs zusammen mit anderen Hauptelementen der Benutzeroberfläche wie der Taskleiste geändert wird.</a:t>
            </a:r>
            <a:endParaRPr lang="de-DE"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84" y="2989793"/>
            <a:ext cx="6182187" cy="37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9853" y="2989793"/>
            <a:ext cx="5654535" cy="373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853" y="6482280"/>
            <a:ext cx="5654535" cy="24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759" y="3963172"/>
            <a:ext cx="2196722" cy="251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048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feld 5">
            <a:extLst>
              <a:ext uri="{FF2B5EF4-FFF2-40B4-BE49-F238E27FC236}">
                <a16:creationId xmlns="" xmlns:a16="http://schemas.microsoft.com/office/drawing/2014/main" id="{FF98B826-E69F-8652-6293-4D9C9B097469}"/>
              </a:ext>
            </a:extLst>
          </p:cNvPr>
          <p:cNvSpPr txBox="1"/>
          <p:nvPr/>
        </p:nvSpPr>
        <p:spPr>
          <a:xfrm>
            <a:off x="110534" y="1067269"/>
            <a:ext cx="12113443" cy="3416320"/>
          </a:xfrm>
          <a:prstGeom prst="rect">
            <a:avLst/>
          </a:prstGeom>
          <a:noFill/>
        </p:spPr>
        <p:txBody>
          <a:bodyPr wrap="square" rtlCol="0">
            <a:spAutoFit/>
          </a:bodyPr>
          <a:lstStyle/>
          <a:p>
            <a:r>
              <a:rPr lang="de-DE" sz="2400" dirty="0">
                <a:latin typeface="Arial Black" panose="020B0A04020102020204" pitchFamily="34" charset="0"/>
              </a:rPr>
              <a:t>Falls keine Internetverbindung besteht, sehen Sie rechts in der Taskleiste ein kleines Globussymbol. Sie können entweder darauf klicken und in den Schnelleinstellungen WLAN auswählen oder WLAN unter Einstellungen – Netzwerk &amp; Internet-WLAN öffnen. </a:t>
            </a:r>
          </a:p>
          <a:p>
            <a:r>
              <a:rPr lang="de-DE" sz="2400" dirty="0">
                <a:latin typeface="Arial Black" panose="020B0A04020102020204" pitchFamily="34" charset="0"/>
              </a:rPr>
              <a:t>Das Verbinden und Verwalten von Netzwerken ist in Windows 11 einfacher als je zuvor. Alle relevanten Einstellungen u.a. für VPN, Hotspot usw. werden an einem Ort zusammengebracht.</a:t>
            </a:r>
          </a:p>
          <a:p>
            <a:endParaRPr lang="de-DE" sz="2400" dirty="0">
              <a:latin typeface="Arial Black" panose="020B0A04020102020204" pitchFamily="34" charset="0"/>
            </a:endParaRPr>
          </a:p>
          <a:p>
            <a:endParaRPr lang="de-DE" sz="2400" dirty="0">
              <a:latin typeface="Arial Black" panose="020B0A04020102020204" pitchFamily="34" charset="0"/>
            </a:endParaRPr>
          </a:p>
        </p:txBody>
      </p:sp>
      <p:pic>
        <p:nvPicPr>
          <p:cNvPr id="3" name="Grafik 2">
            <a:extLst>
              <a:ext uri="{FF2B5EF4-FFF2-40B4-BE49-F238E27FC236}">
                <a16:creationId xmlns="" xmlns:a16="http://schemas.microsoft.com/office/drawing/2014/main" id="{FC1E49F6-CE03-4341-52A9-DAF6848F6228}"/>
              </a:ext>
            </a:extLst>
          </p:cNvPr>
          <p:cNvPicPr>
            <a:picLocks noChangeAspect="1"/>
          </p:cNvPicPr>
          <p:nvPr/>
        </p:nvPicPr>
        <p:blipFill>
          <a:blip r:embed="rId2"/>
          <a:stretch>
            <a:fillRect/>
          </a:stretch>
        </p:blipFill>
        <p:spPr>
          <a:xfrm>
            <a:off x="110534" y="102964"/>
            <a:ext cx="693336" cy="706117"/>
          </a:xfrm>
          <a:prstGeom prst="rect">
            <a:avLst/>
          </a:prstGeom>
        </p:spPr>
      </p:pic>
      <p:sp>
        <p:nvSpPr>
          <p:cNvPr id="4" name="Textfeld 3">
            <a:extLst>
              <a:ext uri="{FF2B5EF4-FFF2-40B4-BE49-F238E27FC236}">
                <a16:creationId xmlns="" xmlns:a16="http://schemas.microsoft.com/office/drawing/2014/main" id="{3B86D143-0C7A-AFFA-5054-1BE9E3CEF2F0}"/>
              </a:ext>
            </a:extLst>
          </p:cNvPr>
          <p:cNvSpPr txBox="1"/>
          <p:nvPr/>
        </p:nvSpPr>
        <p:spPr>
          <a:xfrm>
            <a:off x="679938" y="116262"/>
            <a:ext cx="10832123" cy="646331"/>
          </a:xfrm>
          <a:prstGeom prst="rect">
            <a:avLst/>
          </a:prstGeom>
          <a:noFill/>
        </p:spPr>
        <p:txBody>
          <a:bodyPr wrap="square" rtlCol="0">
            <a:spAutoFit/>
          </a:bodyPr>
          <a:lstStyle/>
          <a:p>
            <a:pPr algn="ctr"/>
            <a:r>
              <a:rPr lang="de-DE" sz="3600" b="1" u="sng" dirty="0">
                <a:solidFill>
                  <a:srgbClr val="FF0000"/>
                </a:solidFill>
              </a:rPr>
              <a:t>PC mit dem Internet verbinden</a:t>
            </a:r>
          </a:p>
        </p:txBody>
      </p:sp>
      <p:pic>
        <p:nvPicPr>
          <p:cNvPr id="14" name="Grafik 13">
            <a:extLst>
              <a:ext uri="{FF2B5EF4-FFF2-40B4-BE49-F238E27FC236}">
                <a16:creationId xmlns="" xmlns:a16="http://schemas.microsoft.com/office/drawing/2014/main" id="{F589624A-38C6-E07A-00D8-B1C0FBC28827}"/>
              </a:ext>
            </a:extLst>
          </p:cNvPr>
          <p:cNvPicPr>
            <a:picLocks noChangeAspect="1"/>
          </p:cNvPicPr>
          <p:nvPr/>
        </p:nvPicPr>
        <p:blipFill>
          <a:blip r:embed="rId3"/>
          <a:stretch>
            <a:fillRect/>
          </a:stretch>
        </p:blipFill>
        <p:spPr>
          <a:xfrm>
            <a:off x="679938" y="3804799"/>
            <a:ext cx="4148415" cy="2959240"/>
          </a:xfrm>
          <a:prstGeom prst="rect">
            <a:avLst/>
          </a:prstGeom>
        </p:spPr>
      </p:pic>
      <p:pic>
        <p:nvPicPr>
          <p:cNvPr id="16" name="Grafik 15">
            <a:extLst>
              <a:ext uri="{FF2B5EF4-FFF2-40B4-BE49-F238E27FC236}">
                <a16:creationId xmlns="" xmlns:a16="http://schemas.microsoft.com/office/drawing/2014/main" id="{F4DB2530-787B-29E6-551F-F9A7FF521723}"/>
              </a:ext>
            </a:extLst>
          </p:cNvPr>
          <p:cNvPicPr>
            <a:picLocks noChangeAspect="1"/>
          </p:cNvPicPr>
          <p:nvPr/>
        </p:nvPicPr>
        <p:blipFill>
          <a:blip r:embed="rId4"/>
          <a:stretch>
            <a:fillRect/>
          </a:stretch>
        </p:blipFill>
        <p:spPr>
          <a:xfrm>
            <a:off x="5630715" y="3804799"/>
            <a:ext cx="5171263" cy="2924743"/>
          </a:xfrm>
          <a:prstGeom prst="rect">
            <a:avLst/>
          </a:prstGeom>
        </p:spPr>
      </p:pic>
    </p:spTree>
    <p:extLst>
      <p:ext uri="{BB962C8B-B14F-4D97-AF65-F5344CB8AC3E}">
        <p14:creationId xmlns:p14="http://schemas.microsoft.com/office/powerpoint/2010/main" val="1544034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 xmlns:a16="http://schemas.microsoft.com/office/drawing/2014/main" id="{9EDC36E2-BE63-3204-63A5-833E0862D09C}"/>
              </a:ext>
            </a:extLst>
          </p:cNvPr>
          <p:cNvSpPr txBox="1"/>
          <p:nvPr/>
        </p:nvSpPr>
        <p:spPr>
          <a:xfrm>
            <a:off x="-43543" y="231112"/>
            <a:ext cx="12279086" cy="2185214"/>
          </a:xfrm>
          <a:prstGeom prst="rect">
            <a:avLst/>
          </a:prstGeom>
          <a:noFill/>
        </p:spPr>
        <p:txBody>
          <a:bodyPr wrap="square" rtlCol="0">
            <a:spAutoFit/>
          </a:bodyPr>
          <a:lstStyle/>
          <a:p>
            <a:pPr algn="ctr"/>
            <a:r>
              <a:rPr lang="de-DE" sz="2400" u="sng" dirty="0">
                <a:solidFill>
                  <a:srgbClr val="FF0000"/>
                </a:solidFill>
                <a:latin typeface="Arial Black" panose="020B0A04020102020204" pitchFamily="34" charset="0"/>
              </a:rPr>
              <a:t>Entdecken Sie das Benachrichtigungszentrum</a:t>
            </a:r>
            <a:endParaRPr lang="de-DE" sz="2400" u="sng" dirty="0">
              <a:latin typeface="Arial Black" panose="020B0A04020102020204" pitchFamily="34" charset="0"/>
            </a:endParaRPr>
          </a:p>
          <a:p>
            <a:endParaRPr lang="de-DE" sz="2000" dirty="0">
              <a:latin typeface="Arial Black" panose="020B0A04020102020204" pitchFamily="34" charset="0"/>
            </a:endParaRPr>
          </a:p>
          <a:p>
            <a:r>
              <a:rPr lang="de-DE" dirty="0">
                <a:latin typeface="Arial Black" panose="020B0A04020102020204" pitchFamily="34" charset="0"/>
              </a:rPr>
              <a:t>Neue Benachrichtigungen und Hinweise werden  für ein paar Sekunden standardmäßig rechts unten angezeigt, allerdings lässt sich das in den Benachrichtigungseinstellungen ändern. Durch Anklicken von Uhrzeit/Datum können Sie sich alle aktuellen Benachrichtigungen anzeigen lassen.</a:t>
            </a:r>
          </a:p>
          <a:p>
            <a:endParaRPr lang="de-DE" sz="2000" u="sng" dirty="0">
              <a:solidFill>
                <a:srgbClr val="FF0000"/>
              </a:solidFill>
              <a:latin typeface="Arial Black" panose="020B0A04020102020204" pitchFamily="34" charset="0"/>
            </a:endParaRPr>
          </a:p>
        </p:txBody>
      </p:sp>
      <p:pic>
        <p:nvPicPr>
          <p:cNvPr id="8" name="Grafik 7">
            <a:extLst>
              <a:ext uri="{FF2B5EF4-FFF2-40B4-BE49-F238E27FC236}">
                <a16:creationId xmlns="" xmlns:a16="http://schemas.microsoft.com/office/drawing/2014/main" id="{A8C1DAE7-44A3-AC6E-1FD5-FF0AA3F6729E}"/>
              </a:ext>
            </a:extLst>
          </p:cNvPr>
          <p:cNvPicPr>
            <a:picLocks noChangeAspect="1"/>
          </p:cNvPicPr>
          <p:nvPr/>
        </p:nvPicPr>
        <p:blipFill>
          <a:blip r:embed="rId2"/>
          <a:stretch>
            <a:fillRect/>
          </a:stretch>
        </p:blipFill>
        <p:spPr>
          <a:xfrm>
            <a:off x="1062927" y="1853590"/>
            <a:ext cx="4718226" cy="3389059"/>
          </a:xfrm>
          <a:prstGeom prst="rect">
            <a:avLst/>
          </a:prstGeom>
        </p:spPr>
      </p:pic>
      <p:pic>
        <p:nvPicPr>
          <p:cNvPr id="10" name="Grafik 9">
            <a:extLst>
              <a:ext uri="{FF2B5EF4-FFF2-40B4-BE49-F238E27FC236}">
                <a16:creationId xmlns="" xmlns:a16="http://schemas.microsoft.com/office/drawing/2014/main" id="{BDD3BD2B-D713-1373-803D-39E681147930}"/>
              </a:ext>
            </a:extLst>
          </p:cNvPr>
          <p:cNvPicPr>
            <a:picLocks noChangeAspect="1"/>
          </p:cNvPicPr>
          <p:nvPr/>
        </p:nvPicPr>
        <p:blipFill>
          <a:blip r:embed="rId3"/>
          <a:stretch>
            <a:fillRect/>
          </a:stretch>
        </p:blipFill>
        <p:spPr>
          <a:xfrm>
            <a:off x="6251500" y="1853590"/>
            <a:ext cx="4799111" cy="3406027"/>
          </a:xfrm>
          <a:prstGeom prst="rect">
            <a:avLst/>
          </a:prstGeom>
        </p:spPr>
      </p:pic>
      <p:sp>
        <p:nvSpPr>
          <p:cNvPr id="11" name="Pfeil: nach links 10">
            <a:extLst>
              <a:ext uri="{FF2B5EF4-FFF2-40B4-BE49-F238E27FC236}">
                <a16:creationId xmlns="" xmlns:a16="http://schemas.microsoft.com/office/drawing/2014/main" id="{763AE2DD-A211-098A-0D0D-B045FE9C819E}"/>
              </a:ext>
            </a:extLst>
          </p:cNvPr>
          <p:cNvSpPr/>
          <p:nvPr/>
        </p:nvSpPr>
        <p:spPr>
          <a:xfrm flipV="1">
            <a:off x="10933652" y="4932889"/>
            <a:ext cx="587306" cy="341644"/>
          </a:xfrm>
          <a:prstGeom prst="leftArrow">
            <a:avLst>
              <a:gd name="adj1" fmla="val 34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a:extLst>
              <a:ext uri="{FF2B5EF4-FFF2-40B4-BE49-F238E27FC236}">
                <a16:creationId xmlns="" xmlns:a16="http://schemas.microsoft.com/office/drawing/2014/main" id="{18DF6623-EF34-2E1C-3D78-ADD396CED88A}"/>
              </a:ext>
            </a:extLst>
          </p:cNvPr>
          <p:cNvSpPr txBox="1"/>
          <p:nvPr/>
        </p:nvSpPr>
        <p:spPr>
          <a:xfrm>
            <a:off x="-43543" y="5377607"/>
            <a:ext cx="11977635" cy="1200329"/>
          </a:xfrm>
          <a:prstGeom prst="rect">
            <a:avLst/>
          </a:prstGeom>
          <a:noFill/>
        </p:spPr>
        <p:txBody>
          <a:bodyPr wrap="square" rtlCol="0">
            <a:spAutoFit/>
          </a:bodyPr>
          <a:lstStyle/>
          <a:p>
            <a:r>
              <a:rPr lang="de-DE" dirty="0">
                <a:latin typeface="Arial Black" panose="020B0A04020102020204" pitchFamily="34" charset="0"/>
              </a:rPr>
              <a:t>Wenn es neue Benachrichtigungen gibt, erscheint in der Taskleiste in der Ecke der Uhrzeit des Datums ein Badge. Sie können diese Badges in den Einstellungen deaktivieren, aber sie bieten eine nützliche und unauffällige Möglichkeit, um auf einen Blick zu sehen, ob etwas Ihre Aufmerksamkeit erfordert.</a:t>
            </a:r>
          </a:p>
        </p:txBody>
      </p:sp>
    </p:spTree>
    <p:extLst>
      <p:ext uri="{BB962C8B-B14F-4D97-AF65-F5344CB8AC3E}">
        <p14:creationId xmlns:p14="http://schemas.microsoft.com/office/powerpoint/2010/main" val="158147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feld 2">
            <a:extLst>
              <a:ext uri="{FF2B5EF4-FFF2-40B4-BE49-F238E27FC236}">
                <a16:creationId xmlns="" xmlns:a16="http://schemas.microsoft.com/office/drawing/2014/main" id="{A8EE81A4-BDC6-D48C-0CF5-1AA08FC82B10}"/>
              </a:ext>
            </a:extLst>
          </p:cNvPr>
          <p:cNvSpPr txBox="1"/>
          <p:nvPr/>
        </p:nvSpPr>
        <p:spPr>
          <a:xfrm>
            <a:off x="190892" y="209849"/>
            <a:ext cx="12001107" cy="6001643"/>
          </a:xfrm>
          <a:prstGeom prst="rect">
            <a:avLst/>
          </a:prstGeom>
          <a:noFill/>
        </p:spPr>
        <p:txBody>
          <a:bodyPr wrap="square">
            <a:spAutoFit/>
          </a:bodyPr>
          <a:lstStyle/>
          <a:p>
            <a:pPr algn="l"/>
            <a:r>
              <a:rPr lang="de-DE" sz="2400" b="0" i="0" u="none" strike="noStrike" baseline="0" dirty="0">
                <a:latin typeface="Arial Black" panose="020B0A04020102020204" pitchFamily="34" charset="0"/>
              </a:rPr>
              <a:t>Windows 11 startete im Oktober 2021 und läuft laut den Webanalysten von </a:t>
            </a:r>
            <a:r>
              <a:rPr lang="de-DE" sz="2400" b="0" i="0" u="none" strike="noStrike" baseline="0" dirty="0" err="1">
                <a:latin typeface="Arial Black" panose="020B0A04020102020204" pitchFamily="34" charset="0"/>
              </a:rPr>
              <a:t>StatCounter</a:t>
            </a:r>
            <a:r>
              <a:rPr lang="de-DE" sz="2400" b="0" i="0" u="none" strike="noStrike" baseline="0" dirty="0">
                <a:latin typeface="Arial Black" panose="020B0A04020102020204" pitchFamily="34" charset="0"/>
              </a:rPr>
              <a:t> inzwischen auf rund 16 Prozent aller Windows-PCs. </a:t>
            </a:r>
          </a:p>
          <a:p>
            <a:pPr algn="l"/>
            <a:endParaRPr lang="de-DE" sz="2400" dirty="0">
              <a:latin typeface="Arial Black" panose="020B0A04020102020204" pitchFamily="34" charset="0"/>
            </a:endParaRPr>
          </a:p>
          <a:p>
            <a:pPr algn="l"/>
            <a:r>
              <a:rPr lang="de-DE" sz="2400" b="0" i="0" u="none" strike="noStrike" baseline="0" dirty="0">
                <a:latin typeface="Arial Black" panose="020B0A04020102020204" pitchFamily="34" charset="0"/>
              </a:rPr>
              <a:t>Sollten nach dem Umstieg von Windows 10 auf Windows 11 Probleme auftauchen, lässt sich das Upgrade auch wieder rückgängig machen. Dazu genügt es, im Startmenü die </a:t>
            </a:r>
            <a:r>
              <a:rPr lang="de-DE" sz="2400" b="0" i="1" u="none" strike="noStrike" baseline="0" dirty="0">
                <a:latin typeface="Arial Black" panose="020B0A04020102020204" pitchFamily="34" charset="0"/>
              </a:rPr>
              <a:t>Einstellungen </a:t>
            </a:r>
            <a:r>
              <a:rPr lang="de-DE" sz="2400" b="0" i="0" u="none" strike="noStrike" baseline="0" dirty="0">
                <a:latin typeface="Arial Black" panose="020B0A04020102020204" pitchFamily="34" charset="0"/>
              </a:rPr>
              <a:t>aufzurufen und unter </a:t>
            </a:r>
            <a:r>
              <a:rPr lang="de-DE" sz="2400" b="0" i="1" u="none" strike="noStrike" baseline="0" dirty="0">
                <a:latin typeface="Arial Black" panose="020B0A04020102020204" pitchFamily="34" charset="0"/>
              </a:rPr>
              <a:t>System und Wiederherstellung </a:t>
            </a:r>
            <a:r>
              <a:rPr lang="de-DE" sz="2400" b="0" i="0" u="none" strike="noStrike" baseline="0" dirty="0">
                <a:latin typeface="Arial Black" panose="020B0A04020102020204" pitchFamily="34" charset="0"/>
              </a:rPr>
              <a:t>auf </a:t>
            </a:r>
            <a:r>
              <a:rPr lang="de-DE" sz="2400" b="0" i="1" u="none" strike="noStrike" baseline="0" dirty="0">
                <a:latin typeface="Arial Black" panose="020B0A04020102020204" pitchFamily="34" charset="0"/>
              </a:rPr>
              <a:t>Zurückkehren </a:t>
            </a:r>
            <a:r>
              <a:rPr lang="de-DE" sz="2400" b="0" i="0" u="none" strike="noStrike" baseline="0" dirty="0">
                <a:latin typeface="Arial Black" panose="020B0A04020102020204" pitchFamily="34" charset="0"/>
              </a:rPr>
              <a:t>zu klicken. </a:t>
            </a:r>
          </a:p>
          <a:p>
            <a:pPr algn="l"/>
            <a:endParaRPr lang="de-DE" sz="2400" dirty="0">
              <a:latin typeface="Arial Black" panose="020B0A04020102020204" pitchFamily="34" charset="0"/>
            </a:endParaRPr>
          </a:p>
          <a:p>
            <a:pPr algn="l"/>
            <a:r>
              <a:rPr lang="de-DE" sz="2400" b="0" i="0" u="none" strike="noStrike" baseline="0" dirty="0">
                <a:latin typeface="Arial Black" panose="020B0A04020102020204" pitchFamily="34" charset="0"/>
              </a:rPr>
              <a:t>Nach einem Neustart läuft dann wieder Windows 10. </a:t>
            </a:r>
          </a:p>
          <a:p>
            <a:pPr algn="l"/>
            <a:r>
              <a:rPr lang="de-DE" sz="2400" b="0" i="0" u="none" strike="noStrike" baseline="0" dirty="0">
                <a:latin typeface="Arial Black" panose="020B0A04020102020204" pitchFamily="34" charset="0"/>
              </a:rPr>
              <a:t>Die Zurückkehren-Option funktioniert allerdings nur dann reibungslos, wenn der Testzeitraum noch nicht abgelaufen ist und der Ordner </a:t>
            </a:r>
            <a:r>
              <a:rPr lang="de-DE" sz="2400" b="0" i="1" u="none" strike="noStrike" baseline="0" dirty="0" err="1">
                <a:solidFill>
                  <a:srgbClr val="FF0000"/>
                </a:solidFill>
                <a:latin typeface="Arial Black" panose="020B0A04020102020204" pitchFamily="34" charset="0"/>
              </a:rPr>
              <a:t>Windows.old</a:t>
            </a:r>
            <a:r>
              <a:rPr lang="de-DE" sz="2400" b="0" i="1" u="none" strike="noStrike" baseline="0" dirty="0">
                <a:solidFill>
                  <a:srgbClr val="FF0000"/>
                </a:solidFill>
                <a:latin typeface="Arial Black" panose="020B0A04020102020204" pitchFamily="34" charset="0"/>
              </a:rPr>
              <a:t> </a:t>
            </a:r>
            <a:r>
              <a:rPr lang="de-DE" sz="2400" b="0" i="0" u="none" strike="noStrike" baseline="0" dirty="0">
                <a:latin typeface="Arial Black" panose="020B0A04020102020204" pitchFamily="34" charset="0"/>
              </a:rPr>
              <a:t>nicht gelöscht wurde, denn der enthält die alte Windows- Version. Ist kein Downgrade mehr möglich, wird die Option </a:t>
            </a:r>
            <a:r>
              <a:rPr lang="de-DE" sz="2400" b="0" i="1" u="none" strike="noStrike" baseline="0" dirty="0">
                <a:latin typeface="Arial Black" panose="020B0A04020102020204" pitchFamily="34" charset="0"/>
              </a:rPr>
              <a:t>Zurückkehren </a:t>
            </a:r>
            <a:r>
              <a:rPr lang="de-DE" sz="2400" b="0" i="0" u="none" strike="noStrike" baseline="0" dirty="0">
                <a:latin typeface="Arial Black" panose="020B0A04020102020204" pitchFamily="34" charset="0"/>
              </a:rPr>
              <a:t>deaktiviert. Der Testzeitraum, der Ihnen zur Verfügung steht, um von Windows 11 zu Windows 10 zurückzukehren, umfasst in der Standardeinstellung nur zehn Tage. </a:t>
            </a:r>
            <a:endParaRPr lang="de-DE" sz="2400" dirty="0">
              <a:latin typeface="Arial Black" panose="020B0A04020102020204" pitchFamily="34" charset="0"/>
            </a:endParaRPr>
          </a:p>
        </p:txBody>
      </p:sp>
    </p:spTree>
    <p:extLst>
      <p:ext uri="{BB962C8B-B14F-4D97-AF65-F5344CB8AC3E}">
        <p14:creationId xmlns:p14="http://schemas.microsoft.com/office/powerpoint/2010/main" val="1870533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 xmlns:a16="http://schemas.microsoft.com/office/drawing/2014/main" id="{CCFF7BCE-68A6-4AAF-A298-3B0805AFC3E0}"/>
              </a:ext>
            </a:extLst>
          </p:cNvPr>
          <p:cNvSpPr txBox="1"/>
          <p:nvPr/>
        </p:nvSpPr>
        <p:spPr>
          <a:xfrm>
            <a:off x="70338" y="291402"/>
            <a:ext cx="12121662" cy="5262979"/>
          </a:xfrm>
          <a:prstGeom prst="rect">
            <a:avLst/>
          </a:prstGeom>
          <a:noFill/>
        </p:spPr>
        <p:txBody>
          <a:bodyPr wrap="square" rtlCol="0">
            <a:spAutoFit/>
          </a:bodyPr>
          <a:lstStyle/>
          <a:p>
            <a:r>
              <a:rPr lang="de-DE" sz="2400" dirty="0">
                <a:latin typeface="Arial Black" panose="020B0A04020102020204" pitchFamily="34" charset="0"/>
              </a:rPr>
              <a:t>Wenn Sie auf Ihrem Windows 11-PC nach etwas suchen müssen, ist das Suchwerkzeug der Taskleiste Ihre Anlaufstelle. Das Suchfeld in der Taskleiste von Windows 10 gibt es nicht mehr. Sie können die Suche auch über das Startmenü oder durch Drücken von Windows – Taste + S</a:t>
            </a:r>
          </a:p>
          <a:p>
            <a:r>
              <a:rPr lang="de-DE" sz="2400" dirty="0">
                <a:latin typeface="Arial Black" panose="020B0A04020102020204" pitchFamily="34" charset="0"/>
              </a:rPr>
              <a:t>aufrufen.</a:t>
            </a:r>
          </a:p>
          <a:p>
            <a:r>
              <a:rPr lang="de-DE" sz="2400" dirty="0">
                <a:latin typeface="Arial Black" panose="020B0A04020102020204" pitchFamily="34" charset="0"/>
              </a:rPr>
              <a:t>Suchergebnisse werden in Abschnitten</a:t>
            </a:r>
          </a:p>
          <a:p>
            <a:r>
              <a:rPr lang="de-DE" sz="2400" dirty="0">
                <a:latin typeface="Arial Black" panose="020B0A04020102020204" pitchFamily="34" charset="0"/>
              </a:rPr>
              <a:t>(beste Übereinstimmung, Apps, Ordner</a:t>
            </a:r>
          </a:p>
          <a:p>
            <a:r>
              <a:rPr lang="de-DE" sz="2400" dirty="0">
                <a:latin typeface="Arial Black" panose="020B0A04020102020204" pitchFamily="34" charset="0"/>
              </a:rPr>
              <a:t>u.s.w.) aufgelistet.</a:t>
            </a:r>
          </a:p>
          <a:p>
            <a:r>
              <a:rPr lang="de-DE" sz="2400" dirty="0">
                <a:latin typeface="Arial Black" panose="020B0A04020102020204" pitchFamily="34" charset="0"/>
              </a:rPr>
              <a:t>Apps werden mit ihrem Symbol daneben </a:t>
            </a:r>
          </a:p>
          <a:p>
            <a:r>
              <a:rPr lang="de-DE" sz="2400" dirty="0">
                <a:latin typeface="Arial Black" panose="020B0A04020102020204" pitchFamily="34" charset="0"/>
              </a:rPr>
              <a:t>angezeigt. Ordner haben ein Ordnersymbol</a:t>
            </a:r>
          </a:p>
          <a:p>
            <a:r>
              <a:rPr lang="de-DE" sz="2400" dirty="0">
                <a:latin typeface="Arial Black" panose="020B0A04020102020204" pitchFamily="34" charset="0"/>
              </a:rPr>
              <a:t>und Bilder werden als kleine Miniansichten</a:t>
            </a:r>
          </a:p>
          <a:p>
            <a:r>
              <a:rPr lang="de-DE" sz="2400" dirty="0">
                <a:latin typeface="Arial Black" panose="020B0A04020102020204" pitchFamily="34" charset="0"/>
              </a:rPr>
              <a:t>In den Suchergebnissen angezeigt.</a:t>
            </a:r>
          </a:p>
          <a:p>
            <a:r>
              <a:rPr lang="de-DE" sz="2400" dirty="0">
                <a:latin typeface="Arial Black" panose="020B0A04020102020204" pitchFamily="34" charset="0"/>
              </a:rPr>
              <a:t> </a:t>
            </a:r>
          </a:p>
          <a:p>
            <a:endParaRPr lang="de-DE" sz="2400" dirty="0">
              <a:latin typeface="Arial Black" panose="020B0A04020102020204" pitchFamily="34" charset="0"/>
            </a:endParaRPr>
          </a:p>
        </p:txBody>
      </p:sp>
      <p:pic>
        <p:nvPicPr>
          <p:cNvPr id="7" name="Grafik 6">
            <a:extLst>
              <a:ext uri="{FF2B5EF4-FFF2-40B4-BE49-F238E27FC236}">
                <a16:creationId xmlns="" xmlns:a16="http://schemas.microsoft.com/office/drawing/2014/main" id="{F84FD83D-B30D-3F92-470B-5EAA24283B16}"/>
              </a:ext>
            </a:extLst>
          </p:cNvPr>
          <p:cNvPicPr>
            <a:picLocks noChangeAspect="1"/>
          </p:cNvPicPr>
          <p:nvPr/>
        </p:nvPicPr>
        <p:blipFill>
          <a:blip r:embed="rId2"/>
          <a:stretch>
            <a:fillRect/>
          </a:stretch>
        </p:blipFill>
        <p:spPr>
          <a:xfrm>
            <a:off x="7305521" y="1760738"/>
            <a:ext cx="4886479" cy="4221773"/>
          </a:xfrm>
          <a:prstGeom prst="rect">
            <a:avLst/>
          </a:prstGeom>
        </p:spPr>
      </p:pic>
    </p:spTree>
    <p:extLst>
      <p:ext uri="{BB962C8B-B14F-4D97-AF65-F5344CB8AC3E}">
        <p14:creationId xmlns:p14="http://schemas.microsoft.com/office/powerpoint/2010/main" val="3898465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feld 3">
            <a:extLst>
              <a:ext uri="{FF2B5EF4-FFF2-40B4-BE49-F238E27FC236}">
                <a16:creationId xmlns="" xmlns:a16="http://schemas.microsoft.com/office/drawing/2014/main" id="{A63756F9-372C-B8EF-CF0D-02F92D12813A}"/>
              </a:ext>
            </a:extLst>
          </p:cNvPr>
          <p:cNvSpPr txBox="1"/>
          <p:nvPr/>
        </p:nvSpPr>
        <p:spPr>
          <a:xfrm>
            <a:off x="135118" y="471340"/>
            <a:ext cx="12056882" cy="4524315"/>
          </a:xfrm>
          <a:prstGeom prst="rect">
            <a:avLst/>
          </a:prstGeom>
          <a:noFill/>
        </p:spPr>
        <p:txBody>
          <a:bodyPr wrap="square" rtlCol="0">
            <a:spAutoFit/>
          </a:bodyPr>
          <a:lstStyle/>
          <a:p>
            <a:r>
              <a:rPr lang="de-DE" sz="2400" dirty="0">
                <a:latin typeface="Arial Black" panose="020B0A04020102020204" pitchFamily="34" charset="0"/>
              </a:rPr>
              <a:t>Liebe Seniorinnen und Senioren,</a:t>
            </a:r>
          </a:p>
          <a:p>
            <a:endParaRPr lang="de-DE" sz="2400" dirty="0">
              <a:latin typeface="Arial Black" panose="020B0A04020102020204" pitchFamily="34" charset="0"/>
            </a:endParaRPr>
          </a:p>
          <a:p>
            <a:r>
              <a:rPr lang="de-DE" sz="2400" dirty="0">
                <a:latin typeface="Arial Black" panose="020B0A04020102020204" pitchFamily="34" charset="0"/>
              </a:rPr>
              <a:t>Sie shoppen, Sie mailen, Sie laden Programme. Alles online über Ihren Rechner mit Windows 10 oder 11 und über Smartphone. </a:t>
            </a:r>
          </a:p>
          <a:p>
            <a:r>
              <a:rPr lang="de-DE" sz="2400" dirty="0">
                <a:latin typeface="Arial Black" panose="020B0A04020102020204" pitchFamily="34" charset="0"/>
              </a:rPr>
              <a:t>Das ist bequem, aber nicht ohne Risiko. Denn Sie wollen nur so viele Daten preisgeben und unerlaubte Zugriffe von außen abwehren.</a:t>
            </a:r>
          </a:p>
          <a:p>
            <a:r>
              <a:rPr lang="de-DE" sz="2400" dirty="0">
                <a:latin typeface="Arial Black" panose="020B0A04020102020204" pitchFamily="34" charset="0"/>
              </a:rPr>
              <a:t>Wenn auf Ihren Bildschirm auf einmal eine Lösegeldforderung erscheint, dann ist die Sache ziemlich klar: Ihr Computer wurde durch einen Erpressungstrojaner kompromittiert.</a:t>
            </a:r>
          </a:p>
          <a:p>
            <a:r>
              <a:rPr lang="de-DE" sz="2400" dirty="0">
                <a:latin typeface="Arial Black" panose="020B0A04020102020204" pitchFamily="34" charset="0"/>
              </a:rPr>
              <a:t>Nicht immer zeigen sich Virenangriffe so eindeutig. Für weniger klare Fälle benötigen Sie ein feineres Gespür und das richtige Werkzeug.</a:t>
            </a:r>
          </a:p>
          <a:p>
            <a:endParaRPr lang="de-DE" sz="2400" dirty="0">
              <a:latin typeface="Arial Black" panose="020B0A04020102020204" pitchFamily="34" charset="0"/>
            </a:endParaRPr>
          </a:p>
        </p:txBody>
      </p:sp>
      <p:pic>
        <p:nvPicPr>
          <p:cNvPr id="8" name="Grafik 7">
            <a:extLst>
              <a:ext uri="{FF2B5EF4-FFF2-40B4-BE49-F238E27FC236}">
                <a16:creationId xmlns="" xmlns:a16="http://schemas.microsoft.com/office/drawing/2014/main" id="{DDC9DCE7-6B4E-5C0A-266F-31ACAE0F741B}"/>
              </a:ext>
            </a:extLst>
          </p:cNvPr>
          <p:cNvPicPr>
            <a:picLocks noChangeAspect="1"/>
          </p:cNvPicPr>
          <p:nvPr/>
        </p:nvPicPr>
        <p:blipFill>
          <a:blip r:embed="rId2"/>
          <a:stretch>
            <a:fillRect/>
          </a:stretch>
        </p:blipFill>
        <p:spPr>
          <a:xfrm>
            <a:off x="339364" y="4871372"/>
            <a:ext cx="11576115" cy="1790950"/>
          </a:xfrm>
          <a:prstGeom prst="rect">
            <a:avLst/>
          </a:prstGeom>
        </p:spPr>
      </p:pic>
    </p:spTree>
    <p:extLst>
      <p:ext uri="{BB962C8B-B14F-4D97-AF65-F5344CB8AC3E}">
        <p14:creationId xmlns:p14="http://schemas.microsoft.com/office/powerpoint/2010/main" val="3347981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EAC7CBE5-CE69-44EF-B5C9-4335353D0E2A}"/>
              </a:ext>
            </a:extLst>
          </p:cNvPr>
          <p:cNvPicPr>
            <a:picLocks noChangeAspect="1"/>
          </p:cNvPicPr>
          <p:nvPr/>
        </p:nvPicPr>
        <p:blipFill>
          <a:blip r:embed="rId2"/>
          <a:stretch>
            <a:fillRect/>
          </a:stretch>
        </p:blipFill>
        <p:spPr>
          <a:xfrm>
            <a:off x="0" y="-37195"/>
            <a:ext cx="12192000" cy="6936295"/>
          </a:xfrm>
          <a:prstGeom prst="rect">
            <a:avLst/>
          </a:prstGeom>
        </p:spPr>
      </p:pic>
    </p:spTree>
    <p:extLst>
      <p:ext uri="{BB962C8B-B14F-4D97-AF65-F5344CB8AC3E}">
        <p14:creationId xmlns:p14="http://schemas.microsoft.com/office/powerpoint/2010/main" val="3075748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feld 2">
            <a:extLst>
              <a:ext uri="{FF2B5EF4-FFF2-40B4-BE49-F238E27FC236}">
                <a16:creationId xmlns="" xmlns:a16="http://schemas.microsoft.com/office/drawing/2014/main" id="{4F59C5E3-680B-9D7C-F652-780912398ADF}"/>
              </a:ext>
            </a:extLst>
          </p:cNvPr>
          <p:cNvSpPr txBox="1"/>
          <p:nvPr/>
        </p:nvSpPr>
        <p:spPr>
          <a:xfrm>
            <a:off x="75414" y="395926"/>
            <a:ext cx="12038029" cy="6001643"/>
          </a:xfrm>
          <a:prstGeom prst="rect">
            <a:avLst/>
          </a:prstGeom>
          <a:noFill/>
        </p:spPr>
        <p:txBody>
          <a:bodyPr wrap="square" rtlCol="0">
            <a:spAutoFit/>
          </a:bodyPr>
          <a:lstStyle/>
          <a:p>
            <a:pPr algn="ctr"/>
            <a:r>
              <a:rPr lang="de-DE" sz="2400" u="sng" dirty="0">
                <a:solidFill>
                  <a:srgbClr val="FF0000"/>
                </a:solidFill>
                <a:latin typeface="Arial Black" panose="020B0A04020102020204" pitchFamily="34" charset="0"/>
              </a:rPr>
              <a:t>Tools, die Windows 11 noch fehlen: Daten sichern und retten</a:t>
            </a:r>
          </a:p>
          <a:p>
            <a:pPr algn="ctr"/>
            <a:endParaRPr lang="de-DE" sz="2400" u="sng" dirty="0">
              <a:solidFill>
                <a:srgbClr val="FF0000"/>
              </a:solidFill>
              <a:latin typeface="Arial Black" panose="020B0A04020102020204" pitchFamily="34" charset="0"/>
            </a:endParaRPr>
          </a:p>
          <a:p>
            <a:r>
              <a:rPr lang="de-DE" sz="2400" dirty="0">
                <a:latin typeface="Arial Black" panose="020B0A04020102020204" pitchFamily="34" charset="0"/>
              </a:rPr>
              <a:t>Die Ausstattung des Betriebssystems mit Werkzeugen aller Art ist im Laufe der Zeit immer besser geworden. Vor allem die Integration des Antivirentools </a:t>
            </a:r>
            <a:r>
              <a:rPr lang="de-DE" sz="2400" dirty="0">
                <a:solidFill>
                  <a:srgbClr val="FF0000"/>
                </a:solidFill>
                <a:latin typeface="Arial Black" panose="020B0A04020102020204" pitchFamily="34" charset="0"/>
              </a:rPr>
              <a:t>Defender</a:t>
            </a:r>
            <a:r>
              <a:rPr lang="de-DE" sz="2400" dirty="0">
                <a:latin typeface="Arial Black" panose="020B0A04020102020204" pitchFamily="34" charset="0"/>
              </a:rPr>
              <a:t> verdient  Beifall. Dennoch gibt es auch in Windows 11 noch einige Stellen, an denen Sie als Anwender nachbessern sollten. Das betrifft in erster Linie das Backup Programm. Das Tool „Sichern und Wiederherstellen“, das Sie in der Systemsteuerung finden, ist veraltet, funktionsarm und gilt als unzuverlässig. Dabei sind regelmäßige Backups Ihrer wichtigen Daten, sowie Ihres Betriebssystem dringend geboten. Holen Sie sich daher ein Tool wie den kostenlosen </a:t>
            </a:r>
            <a:r>
              <a:rPr lang="de-DE" sz="2400" dirty="0" err="1">
                <a:solidFill>
                  <a:srgbClr val="FF0000"/>
                </a:solidFill>
                <a:latin typeface="Arial Black" panose="020B0A04020102020204" pitchFamily="34" charset="0"/>
              </a:rPr>
              <a:t>Aomei</a:t>
            </a:r>
            <a:r>
              <a:rPr lang="de-DE" sz="2400" dirty="0">
                <a:solidFill>
                  <a:srgbClr val="FF0000"/>
                </a:solidFill>
                <a:latin typeface="Arial Black" panose="020B0A04020102020204" pitchFamily="34" charset="0"/>
              </a:rPr>
              <a:t> </a:t>
            </a:r>
            <a:r>
              <a:rPr lang="de-DE" sz="2400" dirty="0" err="1">
                <a:solidFill>
                  <a:srgbClr val="FF0000"/>
                </a:solidFill>
                <a:latin typeface="Arial Black" panose="020B0A04020102020204" pitchFamily="34" charset="0"/>
              </a:rPr>
              <a:t>Backupper</a:t>
            </a:r>
            <a:r>
              <a:rPr lang="de-DE" sz="2400" dirty="0">
                <a:latin typeface="Arial Black" panose="020B0A04020102020204" pitchFamily="34" charset="0"/>
              </a:rPr>
              <a:t>, der alle wichtigen Funktionen wie inkrementelle und differenzielle sowie zeitgesteuerte Sicherungen unterstützt. Windows bietet nichts Vergleichbares an, der Papierkorb allein ist für den Schutz vor Dateiverlusten nicht ausreichend.</a:t>
            </a:r>
          </a:p>
        </p:txBody>
      </p:sp>
    </p:spTree>
    <p:extLst>
      <p:ext uri="{BB962C8B-B14F-4D97-AF65-F5344CB8AC3E}">
        <p14:creationId xmlns:p14="http://schemas.microsoft.com/office/powerpoint/2010/main" val="1828076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69391D1B-41C8-DC10-5193-ADD010C95B10}"/>
              </a:ext>
            </a:extLst>
          </p:cNvPr>
          <p:cNvPicPr>
            <a:picLocks noChangeAspect="1"/>
          </p:cNvPicPr>
          <p:nvPr/>
        </p:nvPicPr>
        <p:blipFill>
          <a:blip r:embed="rId2"/>
          <a:stretch>
            <a:fillRect/>
          </a:stretch>
        </p:blipFill>
        <p:spPr>
          <a:xfrm>
            <a:off x="719528" y="120435"/>
            <a:ext cx="10747947" cy="6556214"/>
          </a:xfrm>
          <a:prstGeom prst="rect">
            <a:avLst/>
          </a:prstGeom>
        </p:spPr>
      </p:pic>
    </p:spTree>
    <p:extLst>
      <p:ext uri="{BB962C8B-B14F-4D97-AF65-F5344CB8AC3E}">
        <p14:creationId xmlns:p14="http://schemas.microsoft.com/office/powerpoint/2010/main" val="1760103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C89D2594-C042-8CB6-FA98-CAAF3298D6F3}"/>
              </a:ext>
            </a:extLst>
          </p:cNvPr>
          <p:cNvPicPr>
            <a:picLocks noChangeAspect="1"/>
          </p:cNvPicPr>
          <p:nvPr/>
        </p:nvPicPr>
        <p:blipFill>
          <a:blip r:embed="rId2"/>
          <a:stretch>
            <a:fillRect/>
          </a:stretch>
        </p:blipFill>
        <p:spPr>
          <a:xfrm>
            <a:off x="956268" y="431874"/>
            <a:ext cx="10279464" cy="6320481"/>
          </a:xfrm>
          <a:prstGeom prst="rect">
            <a:avLst/>
          </a:prstGeom>
        </p:spPr>
      </p:pic>
    </p:spTree>
    <p:extLst>
      <p:ext uri="{BB962C8B-B14F-4D97-AF65-F5344CB8AC3E}">
        <p14:creationId xmlns:p14="http://schemas.microsoft.com/office/powerpoint/2010/main" val="781740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D10D846E-D2D3-CA13-7F0E-9145D1ED4F7A}"/>
              </a:ext>
            </a:extLst>
          </p:cNvPr>
          <p:cNvPicPr>
            <a:picLocks noChangeAspect="1"/>
          </p:cNvPicPr>
          <p:nvPr/>
        </p:nvPicPr>
        <p:blipFill>
          <a:blip r:embed="rId2"/>
          <a:stretch>
            <a:fillRect/>
          </a:stretch>
        </p:blipFill>
        <p:spPr>
          <a:xfrm>
            <a:off x="1075173" y="58120"/>
            <a:ext cx="10205775" cy="6692258"/>
          </a:xfrm>
          <a:prstGeom prst="rect">
            <a:avLst/>
          </a:prstGeom>
        </p:spPr>
      </p:pic>
    </p:spTree>
    <p:extLst>
      <p:ext uri="{BB962C8B-B14F-4D97-AF65-F5344CB8AC3E}">
        <p14:creationId xmlns:p14="http://schemas.microsoft.com/office/powerpoint/2010/main" val="220665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3399"/>
            </a:gs>
            <a:gs pos="25000">
              <a:srgbClr val="FF6633"/>
            </a:gs>
            <a:gs pos="50000">
              <a:srgbClr val="FFFF00"/>
            </a:gs>
            <a:gs pos="75000">
              <a:srgbClr val="01A78F"/>
            </a:gs>
            <a:gs pos="100000">
              <a:srgbClr val="3366FF"/>
            </a:gs>
          </a:gsLst>
          <a:lin ang="5400000"/>
        </a:gradFill>
        <a:effectLst/>
      </p:bgPr>
    </p:bg>
    <p:spTree>
      <p:nvGrpSpPr>
        <p:cNvPr id="1" name=""/>
        <p:cNvGrpSpPr/>
        <p:nvPr/>
      </p:nvGrpSpPr>
      <p:grpSpPr>
        <a:xfrm>
          <a:off x="0" y="0"/>
          <a:ext cx="0" cy="0"/>
          <a:chOff x="0" y="0"/>
          <a:chExt cx="0" cy="0"/>
        </a:xfrm>
      </p:grpSpPr>
      <p:sp>
        <p:nvSpPr>
          <p:cNvPr id="16386" name="Textfeld 1">
            <a:extLst>
              <a:ext uri="{FF2B5EF4-FFF2-40B4-BE49-F238E27FC236}">
                <a16:creationId xmlns="" xmlns:a16="http://schemas.microsoft.com/office/drawing/2014/main" id="{0C30D4A0-A50D-9FF2-4065-9F0CDEF5F1C5}"/>
              </a:ext>
            </a:extLst>
          </p:cNvPr>
          <p:cNvSpPr txBox="1">
            <a:spLocks noChangeArrowheads="1"/>
          </p:cNvSpPr>
          <p:nvPr/>
        </p:nvSpPr>
        <p:spPr bwMode="auto">
          <a:xfrm>
            <a:off x="1524000" y="2924176"/>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de-DE" altLang="de-DE" sz="8000">
                <a:solidFill>
                  <a:prstClr val="black"/>
                </a:solidFill>
                <a:latin typeface="Arial Black" panose="020B0A04020102020204" pitchFamily="34" charset="0"/>
              </a:rPr>
              <a:t>E  N  D  E</a:t>
            </a:r>
          </a:p>
        </p:txBody>
      </p:sp>
    </p:spTree>
  </p:cSld>
  <p:clrMapOvr>
    <a:masterClrMapping/>
  </p:clrMapOvr>
  <p:transition spd="slow">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 xmlns:a16="http://schemas.microsoft.com/office/drawing/2014/main" id="{0DF7335E-7AD4-3E37-F022-301A107D22CE}"/>
              </a:ext>
            </a:extLst>
          </p:cNvPr>
          <p:cNvSpPr>
            <a:spLocks noGrp="1" noChangeArrowheads="1"/>
          </p:cNvSpPr>
          <p:nvPr>
            <p:ph type="title"/>
          </p:nvPr>
        </p:nvSpPr>
        <p:spPr bwMode="auto">
          <a:xfrm>
            <a:off x="2895600" y="1143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de-DE" sz="5400" b="1">
                <a:latin typeface="AGaramond" pitchFamily="18" charset="0"/>
              </a:rPr>
              <a:t>Wir machen</a:t>
            </a:r>
          </a:p>
        </p:txBody>
      </p:sp>
      <p:sp>
        <p:nvSpPr>
          <p:cNvPr id="2052" name="WordArt 4">
            <a:extLst>
              <a:ext uri="{FF2B5EF4-FFF2-40B4-BE49-F238E27FC236}">
                <a16:creationId xmlns="" xmlns:a16="http://schemas.microsoft.com/office/drawing/2014/main" id="{448060C4-84CF-2F8F-6046-B0509EAC2665}"/>
              </a:ext>
            </a:extLst>
          </p:cNvPr>
          <p:cNvSpPr>
            <a:spLocks noChangeArrowheads="1" noChangeShapeType="1" noTextEdit="1"/>
          </p:cNvSpPr>
          <p:nvPr/>
        </p:nvSpPr>
        <p:spPr bwMode="auto">
          <a:xfrm>
            <a:off x="4191000" y="2362201"/>
            <a:ext cx="5105400" cy="2181225"/>
          </a:xfrm>
          <a:prstGeom prst="rect">
            <a:avLst/>
          </a:prstGeom>
        </p:spPr>
        <p:txBody>
          <a:bodyPr wrap="none" fromWordArt="1">
            <a:prstTxWarp prst="textFadeUp">
              <a:avLst>
                <a:gd name="adj" fmla="val 0"/>
              </a:avLst>
            </a:prstTxWarp>
          </a:bodyPr>
          <a:lstStyle/>
          <a:p>
            <a:pPr algn="ctr" eaLnBrk="0" fontAlgn="base" hangingPunct="0">
              <a:spcBef>
                <a:spcPct val="0"/>
              </a:spcBef>
              <a:spcAft>
                <a:spcPct val="0"/>
              </a:spcAft>
            </a:pPr>
            <a:r>
              <a:rPr lang="de-DE" sz="3600" kern="10">
                <a:ln w="12700">
                  <a:solidFill>
                    <a:srgbClr val="000000"/>
                  </a:solidFill>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effectLst>
                  <a:outerShdw dist="35921" dir="2700000" sy="50000" rotWithShape="0">
                    <a:srgbClr val="000000"/>
                  </a:outerShdw>
                </a:effectLst>
                <a:latin typeface="Arial Black" panose="020B0A04020102020204" pitchFamily="34" charset="0"/>
              </a:rPr>
              <a:t>URLAUB</a:t>
            </a:r>
          </a:p>
        </p:txBody>
      </p:sp>
      <p:sp>
        <p:nvSpPr>
          <p:cNvPr id="2053" name="Text Box 5">
            <a:extLst>
              <a:ext uri="{FF2B5EF4-FFF2-40B4-BE49-F238E27FC236}">
                <a16:creationId xmlns="" xmlns:a16="http://schemas.microsoft.com/office/drawing/2014/main" id="{6CC25DAD-3A65-6249-69AC-069F4331DA46}"/>
              </a:ext>
            </a:extLst>
          </p:cNvPr>
          <p:cNvSpPr txBox="1">
            <a:spLocks noChangeArrowheads="1"/>
          </p:cNvSpPr>
          <p:nvPr/>
        </p:nvSpPr>
        <p:spPr bwMode="auto">
          <a:xfrm>
            <a:off x="1952626" y="5786439"/>
            <a:ext cx="76669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de-DE" altLang="de-DE" sz="4400" b="1" i="1" dirty="0">
                <a:solidFill>
                  <a:srgbClr val="FFFFFF"/>
                </a:solidFill>
                <a:latin typeface="AGaramond" pitchFamily="18" charset="0"/>
              </a:rPr>
              <a:t>vom 06.04.2023 bis  16.04. 2023</a:t>
            </a:r>
          </a:p>
        </p:txBody>
      </p:sp>
    </p:spTree>
  </p:cSld>
  <p:clrMapOvr>
    <a:masterClrMapping/>
  </p:clrMapOvr>
  <p:transition spd="slow" advClick="0" advTm="5000">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2050"/>
                                        </p:tgtEl>
                                        <p:attrNameLst>
                                          <p:attrName>style.visibility</p:attrName>
                                        </p:attrNameLst>
                                      </p:cBhvr>
                                      <p:to>
                                        <p:strVal val="visible"/>
                                      </p:to>
                                    </p:set>
                                    <p:animEffect transition="in" filter="dissolve">
                                      <p:cBhvr>
                                        <p:cTn id="7" dur="300"/>
                                        <p:tgtEl>
                                          <p:spTgt spid="2050"/>
                                        </p:tgtEl>
                                      </p:cBhvr>
                                    </p:animEffect>
                                  </p:childTnLst>
                                </p:cTn>
                              </p:par>
                            </p:childTnLst>
                          </p:cTn>
                        </p:par>
                        <p:par>
                          <p:cTn id="8" fill="hold" nodeType="afterGroup">
                            <p:stCondLst>
                              <p:cond delay="600"/>
                            </p:stCondLst>
                            <p:childTnLst>
                              <p:par>
                                <p:cTn id="9" presetID="3" presetClass="entr" presetSubtype="1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blinds(horizontal)">
                                      <p:cBhvr>
                                        <p:cTn id="11" dur="500"/>
                                        <p:tgtEl>
                                          <p:spTgt spid="2052"/>
                                        </p:tgtEl>
                                      </p:cBhvr>
                                    </p:animEffect>
                                  </p:childTnLst>
                                </p:cTn>
                              </p:par>
                            </p:childTnLst>
                          </p:cTn>
                        </p:par>
                        <p:par>
                          <p:cTn id="12" fill="hold" nodeType="afterGroup">
                            <p:stCondLst>
                              <p:cond delay="1100"/>
                            </p:stCondLst>
                            <p:childTnLst>
                              <p:par>
                                <p:cTn id="13" presetID="1" presetClass="entr" presetSubtype="0" fill="hold" nodeType="afterEffect">
                                  <p:stCondLst>
                                    <p:cond delay="0"/>
                                  </p:stCondLst>
                                  <p:iterate type="lt">
                                    <p:tmAbs val="75"/>
                                  </p:iterate>
                                  <p:childTnLst>
                                    <p:set>
                                      <p:cBhvr>
                                        <p:cTn id="14" dur="1" fill="hold">
                                          <p:stCondLst>
                                            <p:cond delay="74"/>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 xmlns:a16="http://schemas.microsoft.com/office/drawing/2014/main" id="{AF8032EB-1BF5-A9A3-7DE5-E479D24E5CB8}"/>
              </a:ext>
            </a:extLst>
          </p:cNvPr>
          <p:cNvSpPr>
            <a:spLocks noGrp="1" noChangeArrowheads="1"/>
          </p:cNvSpPr>
          <p:nvPr>
            <p:ph type="title"/>
          </p:nvPr>
        </p:nvSpPr>
        <p:spPr bwMode="auto">
          <a:xfrm>
            <a:off x="2895600" y="1409700"/>
            <a:ext cx="7772400"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de-DE" sz="5400" b="1" i="1" dirty="0">
                <a:latin typeface="AGaramond" pitchFamily="18" charset="0"/>
              </a:rPr>
              <a:t>Ab dem </a:t>
            </a:r>
            <a:r>
              <a:rPr lang="de-DE" altLang="de-DE" sz="6600" b="1" i="1" dirty="0">
                <a:latin typeface="AGaramond" pitchFamily="18" charset="0"/>
              </a:rPr>
              <a:t>18.04.</a:t>
            </a:r>
            <a:r>
              <a:rPr lang="de-DE" altLang="de-DE" sz="5400" b="1" i="1" dirty="0">
                <a:latin typeface="AGaramond" pitchFamily="18" charset="0"/>
              </a:rPr>
              <a:t/>
            </a:r>
            <a:br>
              <a:rPr lang="de-DE" altLang="de-DE" sz="5400" b="1" i="1" dirty="0">
                <a:latin typeface="AGaramond" pitchFamily="18" charset="0"/>
              </a:rPr>
            </a:br>
            <a:r>
              <a:rPr lang="de-DE" altLang="de-DE" sz="5400" b="1" i="1" dirty="0" smtClean="0">
                <a:latin typeface="AGaramond" pitchFamily="18" charset="0"/>
              </a:rPr>
              <a:t>sind </a:t>
            </a:r>
            <a:r>
              <a:rPr lang="de-DE" altLang="de-DE" sz="5400" b="1" i="1" dirty="0">
                <a:latin typeface="AGaramond" pitchFamily="18" charset="0"/>
              </a:rPr>
              <a:t>wir wieder</a:t>
            </a:r>
            <a:br>
              <a:rPr lang="de-DE" altLang="de-DE" sz="5400" b="1" i="1" dirty="0">
                <a:latin typeface="AGaramond" pitchFamily="18" charset="0"/>
              </a:rPr>
            </a:br>
            <a:r>
              <a:rPr lang="de-DE" altLang="de-DE" sz="5400" b="1" i="1" dirty="0">
                <a:latin typeface="AGaramond" pitchFamily="18" charset="0"/>
              </a:rPr>
              <a:t>wie gewohnt</a:t>
            </a:r>
            <a:br>
              <a:rPr lang="de-DE" altLang="de-DE" sz="5400" b="1" i="1" dirty="0">
                <a:latin typeface="AGaramond" pitchFamily="18" charset="0"/>
              </a:rPr>
            </a:br>
            <a:r>
              <a:rPr lang="de-DE" altLang="de-DE" sz="5400" b="1" i="1" dirty="0">
                <a:latin typeface="AGaramond" pitchFamily="18" charset="0"/>
              </a:rPr>
              <a:t>für Sie da</a:t>
            </a:r>
          </a:p>
        </p:txBody>
      </p:sp>
    </p:spTree>
  </p:cSld>
  <p:clrMapOvr>
    <a:masterClrMapping/>
  </p:clrMapOvr>
  <p:transition spd="slow" advClick="0" advTm="5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lt">
                                    <p:tmAbs val="75"/>
                                  </p:iterate>
                                  <p:childTnLst>
                                    <p:set>
                                      <p:cBhvr>
                                        <p:cTn id="6" dur="1" fill="hold">
                                          <p:stCondLst>
                                            <p:cond delay="74"/>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 xmlns:a16="http://schemas.microsoft.com/office/drawing/2014/main" id="{60E3F152-9DA2-D8E9-1D38-53B27B8A7F17}"/>
              </a:ext>
            </a:extLst>
          </p:cNvPr>
          <p:cNvSpPr txBox="1"/>
          <p:nvPr/>
        </p:nvSpPr>
        <p:spPr>
          <a:xfrm>
            <a:off x="172825" y="172881"/>
            <a:ext cx="11648386" cy="646331"/>
          </a:xfrm>
          <a:prstGeom prst="rect">
            <a:avLst/>
          </a:prstGeom>
          <a:noFill/>
        </p:spPr>
        <p:txBody>
          <a:bodyPr wrap="square" rtlCol="0">
            <a:spAutoFit/>
          </a:bodyPr>
          <a:lstStyle/>
          <a:p>
            <a:pPr algn="ctr"/>
            <a:r>
              <a:rPr lang="de-DE" sz="3600" dirty="0">
                <a:solidFill>
                  <a:srgbClr val="FF0000"/>
                </a:solidFill>
                <a:latin typeface="Arial Black" panose="020B0A04020102020204" pitchFamily="34" charset="0"/>
              </a:rPr>
              <a:t>Neu bei Windows 11</a:t>
            </a:r>
          </a:p>
        </p:txBody>
      </p:sp>
      <p:sp>
        <p:nvSpPr>
          <p:cNvPr id="4" name="Textfeld 3">
            <a:extLst>
              <a:ext uri="{FF2B5EF4-FFF2-40B4-BE49-F238E27FC236}">
                <a16:creationId xmlns="" xmlns:a16="http://schemas.microsoft.com/office/drawing/2014/main" id="{06EE4CCF-2B28-AC3E-5B65-2FB4DCBFC73E}"/>
              </a:ext>
            </a:extLst>
          </p:cNvPr>
          <p:cNvSpPr txBox="1"/>
          <p:nvPr/>
        </p:nvSpPr>
        <p:spPr>
          <a:xfrm>
            <a:off x="100552" y="696101"/>
            <a:ext cx="11918623" cy="6001643"/>
          </a:xfrm>
          <a:prstGeom prst="rect">
            <a:avLst/>
          </a:prstGeom>
          <a:noFill/>
        </p:spPr>
        <p:txBody>
          <a:bodyPr wrap="square" rtlCol="0">
            <a:spAutoFit/>
          </a:bodyPr>
          <a:lstStyle/>
          <a:p>
            <a:r>
              <a:rPr lang="de-DE" sz="2400" u="sng" dirty="0">
                <a:solidFill>
                  <a:srgbClr val="00B050"/>
                </a:solidFill>
                <a:latin typeface="Arial Black" panose="020B0A04020102020204" pitchFamily="34" charset="0"/>
              </a:rPr>
              <a:t>Fortschrittlicher gestaltet</a:t>
            </a:r>
          </a:p>
          <a:p>
            <a:endParaRPr lang="de-DE" sz="2400" dirty="0">
              <a:latin typeface="Arial Black" panose="020B0A04020102020204" pitchFamily="34" charset="0"/>
            </a:endParaRPr>
          </a:p>
          <a:p>
            <a:r>
              <a:rPr lang="de-DE" sz="2400" dirty="0">
                <a:latin typeface="Arial Black" panose="020B0A04020102020204" pitchFamily="34" charset="0"/>
              </a:rPr>
              <a:t>Insgesamt gesehen wird Windows 11 als Beginn einer neuen Ära gefeiert. Das Betriebssystem fühlt sich modern an, ist einfach zu bedienen und wurde entwickelt, um die Produktivität in einer Post – Covid – Welt, die durch Heimarbeit definiert ist, zu optimieren; es unterstützt sowohl kreativeres als auch teamorientiertes Arbeiten.</a:t>
            </a:r>
          </a:p>
          <a:p>
            <a:r>
              <a:rPr lang="de-DE" sz="2400" dirty="0">
                <a:latin typeface="Arial Black" panose="020B0A04020102020204" pitchFamily="34" charset="0"/>
              </a:rPr>
              <a:t>    Die herausragendste Funktion von Windows 11 ist das Startmenü bzw. die neue Taskleiste. Wo sich einst die Taskleiste und die enthaltenen Apps links unten auf dem Desktop befanden, beginnend mit der Windows Starttaste, wurde sie nunmehr in die untere Mitte des Bildschirms platziert. Es soll somit weniger überladen und organisierter wirken, wodurch es sauberer und effizienter in der Anwendung ist. Eine kleine Änderung, die aber unter der überwiegenden Mehrheit der Benutzerbasis großen Anklang gefunden hat.</a:t>
            </a:r>
          </a:p>
        </p:txBody>
      </p:sp>
    </p:spTree>
    <p:extLst>
      <p:ext uri="{BB962C8B-B14F-4D97-AF65-F5344CB8AC3E}">
        <p14:creationId xmlns:p14="http://schemas.microsoft.com/office/powerpoint/2010/main" val="34566283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5D082793-D4B0-653F-40E4-F4BFF9BF0D60}"/>
              </a:ext>
            </a:extLst>
          </p:cNvPr>
          <p:cNvSpPr>
            <a:spLocks noGrp="1" noChangeArrowheads="1"/>
          </p:cNvSpPr>
          <p:nvPr>
            <p:ph type="title"/>
          </p:nvPr>
        </p:nvSpPr>
        <p:spPr bwMode="auto">
          <a:xfrm>
            <a:off x="2895600" y="1143000"/>
            <a:ext cx="77724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de-DE" i="1">
                <a:latin typeface="AGaramond" pitchFamily="18" charset="0"/>
              </a:rPr>
              <a:t>Der</a:t>
            </a:r>
            <a:r>
              <a:rPr lang="de-DE" altLang="de-DE" sz="4800" b="1" i="1">
                <a:latin typeface="AGaramond" pitchFamily="18" charset="0"/>
              </a:rPr>
              <a:t/>
            </a:r>
            <a:br>
              <a:rPr lang="de-DE" altLang="de-DE" sz="4800" b="1" i="1">
                <a:latin typeface="AGaramond" pitchFamily="18" charset="0"/>
              </a:rPr>
            </a:br>
            <a:r>
              <a:rPr lang="de-DE" altLang="de-DE" sz="5400" b="1" i="1">
                <a:latin typeface="AGaramond" pitchFamily="18" charset="0"/>
              </a:rPr>
              <a:t>PC – Senioren - Club</a:t>
            </a:r>
            <a:r>
              <a:rPr lang="de-DE" altLang="de-DE" sz="4800" b="1" i="1">
                <a:latin typeface="AGaramond" pitchFamily="18" charset="0"/>
              </a:rPr>
              <a:t/>
            </a:r>
            <a:br>
              <a:rPr lang="de-DE" altLang="de-DE" sz="4800" b="1" i="1">
                <a:latin typeface="AGaramond" pitchFamily="18" charset="0"/>
              </a:rPr>
            </a:br>
            <a:r>
              <a:rPr lang="de-DE" altLang="de-DE" i="1">
                <a:latin typeface="AGaramond" pitchFamily="18" charset="0"/>
              </a:rPr>
              <a:t>Konstanz</a:t>
            </a:r>
            <a:br>
              <a:rPr lang="de-DE" altLang="de-DE" i="1">
                <a:latin typeface="AGaramond" pitchFamily="18" charset="0"/>
              </a:rPr>
            </a:br>
            <a:endParaRPr lang="de-DE" altLang="de-DE" i="1">
              <a:latin typeface="AGaramond" pitchFamily="18" charset="0"/>
            </a:endParaRPr>
          </a:p>
        </p:txBody>
      </p:sp>
      <p:sp>
        <p:nvSpPr>
          <p:cNvPr id="4099" name="Text Box 3">
            <a:extLst>
              <a:ext uri="{FF2B5EF4-FFF2-40B4-BE49-F238E27FC236}">
                <a16:creationId xmlns="" xmlns:a16="http://schemas.microsoft.com/office/drawing/2014/main" id="{0930D07E-8FB7-4DF2-92A1-DA8743F1ADE1}"/>
              </a:ext>
            </a:extLst>
          </p:cNvPr>
          <p:cNvSpPr txBox="1">
            <a:spLocks noChangeArrowheads="1"/>
          </p:cNvSpPr>
          <p:nvPr/>
        </p:nvSpPr>
        <p:spPr bwMode="auto">
          <a:xfrm>
            <a:off x="1774826" y="5949951"/>
            <a:ext cx="8893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de-DE" altLang="de-DE" sz="2800" b="1" i="1">
                <a:solidFill>
                  <a:srgbClr val="FFFFFF"/>
                </a:solidFill>
                <a:latin typeface="AGaramond" pitchFamily="18" charset="0"/>
              </a:rPr>
              <a:t>Allen unseren Seniorinnen und Senioren eine schöne Zeit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lt">
                                    <p:tmAbs val="75"/>
                                  </p:iterate>
                                  <p:childTnLst>
                                    <p:set>
                                      <p:cBhvr>
                                        <p:cTn id="6" dur="1" fill="hold">
                                          <p:stCondLst>
                                            <p:cond delay="74"/>
                                          </p:stCondLst>
                                        </p:cTn>
                                        <p:tgtEl>
                                          <p:spTgt spid="4098"/>
                                        </p:tgtEl>
                                        <p:attrNameLst>
                                          <p:attrName>style.visibility</p:attrName>
                                        </p:attrNameLst>
                                      </p:cBhvr>
                                      <p:to>
                                        <p:strVal val="visible"/>
                                      </p:to>
                                    </p:set>
                                  </p:childTnLst>
                                </p:cTn>
                              </p:par>
                            </p:childTnLst>
                          </p:cTn>
                        </p:par>
                        <p:par>
                          <p:cTn id="7" fill="hold" nodeType="afterGroup">
                            <p:stCondLst>
                              <p:cond delay="2025"/>
                            </p:stCondLst>
                            <p:childTnLst>
                              <p:par>
                                <p:cTn id="8" presetID="1" presetClass="entr" presetSubtype="0" fill="hold" nodeType="afterEffect">
                                  <p:stCondLst>
                                    <p:cond delay="4000"/>
                                  </p:stCondLst>
                                  <p:iterate type="lt">
                                    <p:tmAbs val="75"/>
                                  </p:iterate>
                                  <p:childTnLst>
                                    <p:set>
                                      <p:cBhvr>
                                        <p:cTn id="9" dur="1" fill="hold">
                                          <p:stCondLst>
                                            <p:cond delay="74"/>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feld 5">
            <a:extLst>
              <a:ext uri="{FF2B5EF4-FFF2-40B4-BE49-F238E27FC236}">
                <a16:creationId xmlns="" xmlns:a16="http://schemas.microsoft.com/office/drawing/2014/main" id="{AC45DB84-A3A3-49C1-A633-780CF6DD5AD5}"/>
              </a:ext>
            </a:extLst>
          </p:cNvPr>
          <p:cNvSpPr txBox="1"/>
          <p:nvPr/>
        </p:nvSpPr>
        <p:spPr>
          <a:xfrm>
            <a:off x="219075" y="235745"/>
            <a:ext cx="12049125" cy="6001643"/>
          </a:xfrm>
          <a:prstGeom prst="rect">
            <a:avLst/>
          </a:prstGeom>
          <a:noFill/>
        </p:spPr>
        <p:txBody>
          <a:bodyPr wrap="square" rtlCol="0">
            <a:spAutoFit/>
          </a:bodyPr>
          <a:lstStyle/>
          <a:p>
            <a:r>
              <a:rPr lang="de-DE" sz="2400" u="sng" dirty="0">
                <a:solidFill>
                  <a:schemeClr val="accent6"/>
                </a:solidFill>
                <a:latin typeface="Arial Black" panose="020B0A04020102020204" pitchFamily="34" charset="0"/>
              </a:rPr>
              <a:t>Snap – Gruppen</a:t>
            </a:r>
          </a:p>
          <a:p>
            <a:endParaRPr lang="de-DE" sz="2400" dirty="0">
              <a:latin typeface="Arial Black" panose="020B0A04020102020204" pitchFamily="34" charset="0"/>
            </a:endParaRPr>
          </a:p>
          <a:p>
            <a:r>
              <a:rPr lang="de-DE" sz="2400" dirty="0">
                <a:latin typeface="Arial Black" panose="020B0A04020102020204" pitchFamily="34" charset="0"/>
              </a:rPr>
              <a:t>Die Möglichkeit, geöffnete Fenster an verschiedene Bereiche des Desktop anzudocken, ist nicht neu, aber Windows 11 hat den Prozess rationalisiert und macht Multitasking über mehrere Apps hinweg effizienter. Mit Snap – Gruppen können Sie mehrere Snap – Layouts speichern, so das Sie über die Taskleiste auf Ihre bevorzugten gespeicherten Layouts zugreifen können.  </a:t>
            </a:r>
          </a:p>
          <a:p>
            <a:endParaRPr lang="de-DE" sz="2400" dirty="0">
              <a:latin typeface="Arial Black" panose="020B0A04020102020204" pitchFamily="34" charset="0"/>
            </a:endParaRPr>
          </a:p>
          <a:p>
            <a:r>
              <a:rPr lang="de-DE" sz="2400" u="sng" dirty="0">
                <a:solidFill>
                  <a:schemeClr val="accent6"/>
                </a:solidFill>
                <a:latin typeface="Arial Black" panose="020B0A04020102020204" pitchFamily="34" charset="0"/>
              </a:rPr>
              <a:t>Widgets sind zurück</a:t>
            </a:r>
            <a:endParaRPr lang="de-DE" sz="2400" u="sng" dirty="0">
              <a:latin typeface="Arial Black" panose="020B0A04020102020204" pitchFamily="34" charset="0"/>
            </a:endParaRPr>
          </a:p>
          <a:p>
            <a:endParaRPr lang="de-DE" sz="2400" dirty="0">
              <a:latin typeface="Arial Black" panose="020B0A04020102020204" pitchFamily="34" charset="0"/>
            </a:endParaRPr>
          </a:p>
          <a:p>
            <a:r>
              <a:rPr lang="de-DE" sz="2400" dirty="0">
                <a:latin typeface="Arial Black" panose="020B0A04020102020204" pitchFamily="34" charset="0"/>
              </a:rPr>
              <a:t>Widgets haben eine beeindruckende Rückkehr in das  System gemacht, wurden sie doch erstmalig unter Windows Vista vorgestellt.</a:t>
            </a:r>
          </a:p>
          <a:p>
            <a:r>
              <a:rPr lang="de-DE" sz="2400" dirty="0">
                <a:latin typeface="Arial Black" panose="020B0A04020102020204" pitchFamily="34" charset="0"/>
              </a:rPr>
              <a:t>Sie bieten eine stattliche Mischung aus Optionen zur persönlichen Gestaltung, mit der Sie Wetter, Nachrichten, Verkehr und wichtige Kalenderereignisse im Blick haben.</a:t>
            </a:r>
          </a:p>
        </p:txBody>
      </p:sp>
    </p:spTree>
    <p:extLst>
      <p:ext uri="{BB962C8B-B14F-4D97-AF65-F5344CB8AC3E}">
        <p14:creationId xmlns:p14="http://schemas.microsoft.com/office/powerpoint/2010/main" val="749816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 xmlns:a16="http://schemas.microsoft.com/office/drawing/2014/main" id="{3B3356A4-4253-016F-C1FD-A7E072F81545}"/>
              </a:ext>
            </a:extLst>
          </p:cNvPr>
          <p:cNvSpPr txBox="1"/>
          <p:nvPr/>
        </p:nvSpPr>
        <p:spPr>
          <a:xfrm>
            <a:off x="-2" y="2705768"/>
            <a:ext cx="12192000" cy="3477875"/>
          </a:xfrm>
          <a:prstGeom prst="rect">
            <a:avLst/>
          </a:prstGeom>
          <a:noFill/>
        </p:spPr>
        <p:txBody>
          <a:bodyPr wrap="square">
            <a:spAutoFit/>
          </a:bodyPr>
          <a:lstStyle/>
          <a:p>
            <a:endParaRPr lang="de-DE" sz="2000" b="1" i="0" dirty="0">
              <a:solidFill>
                <a:srgbClr val="555555"/>
              </a:solidFill>
              <a:effectLst/>
              <a:latin typeface="Open Sans" panose="020B0604020202020204" pitchFamily="34" charset="0"/>
            </a:endParaRPr>
          </a:p>
          <a:p>
            <a:r>
              <a:rPr lang="de-DE" sz="2000" b="1" i="0" dirty="0">
                <a:solidFill>
                  <a:srgbClr val="FF0000"/>
                </a:solidFill>
                <a:effectLst/>
                <a:latin typeface="Open Sans" panose="020B0604020202020204" pitchFamily="34" charset="0"/>
              </a:rPr>
              <a:t>Widgets</a:t>
            </a:r>
            <a:r>
              <a:rPr lang="de-DE" sz="2000" b="1" i="0" dirty="0">
                <a:solidFill>
                  <a:srgbClr val="555555"/>
                </a:solidFill>
                <a:effectLst/>
                <a:latin typeface="Open Sans" panose="020B0604020202020204" pitchFamily="34" charset="0"/>
              </a:rPr>
              <a:t> hingegen sind oft Teil einer App. Man kann sie auf dem Startbildschirm platzieren, wo sie sich selbst mit den Daten versorgen, die sie zum Funktionieren brauchen – sie laufen also im Hintergrund. Deutlicher wird der Unterschied an einem konkreten Beispiel: Öffnet man eine Wetter-App, bekommt man den aktuellen Wetterbericht angezeigt oder kann Wettervorhersagen an bestimmten Orten suchen. Hat man dagegen das Wetter-Widget auf dem Startbildschirm platziert, holt sich diese kleine Anwendung selbst die Wetterdaten zum gewünschten Ort und zeigt diese auf dem Display an. Man muss also nicht selbst aktiv werden, um die Informationen abzurufen. Das Widget zu einer Kalender-App kann – stets aktuell – die anstehenden Termine auf dem Startbildschirm anzeigen. So hat man alle seine Aktivitäten direkt im Blick und muss nicht erst die App öffnen.</a:t>
            </a:r>
            <a:endParaRPr lang="de-DE" sz="2000" b="1" dirty="0"/>
          </a:p>
        </p:txBody>
      </p:sp>
      <p:sp>
        <p:nvSpPr>
          <p:cNvPr id="5" name="Textfeld 4">
            <a:extLst>
              <a:ext uri="{FF2B5EF4-FFF2-40B4-BE49-F238E27FC236}">
                <a16:creationId xmlns="" xmlns:a16="http://schemas.microsoft.com/office/drawing/2014/main" id="{C91507A4-6B26-E52B-769C-0C6018E28D9C}"/>
              </a:ext>
            </a:extLst>
          </p:cNvPr>
          <p:cNvSpPr txBox="1"/>
          <p:nvPr/>
        </p:nvSpPr>
        <p:spPr>
          <a:xfrm>
            <a:off x="-1" y="273377"/>
            <a:ext cx="12191999" cy="2554545"/>
          </a:xfrm>
          <a:prstGeom prst="rect">
            <a:avLst/>
          </a:prstGeom>
          <a:noFill/>
        </p:spPr>
        <p:txBody>
          <a:bodyPr wrap="square">
            <a:spAutoFit/>
          </a:bodyPr>
          <a:lstStyle/>
          <a:p>
            <a:r>
              <a:rPr lang="de-DE" sz="2000" b="1" i="0" dirty="0">
                <a:solidFill>
                  <a:srgbClr val="FF0000"/>
                </a:solidFill>
                <a:effectLst/>
                <a:latin typeface="Open Sans" panose="020B0606030504020204" pitchFamily="34" charset="0"/>
              </a:rPr>
              <a:t>Apps</a:t>
            </a:r>
            <a:r>
              <a:rPr lang="de-DE" sz="2000" b="1" i="0" dirty="0">
                <a:solidFill>
                  <a:srgbClr val="555555"/>
                </a:solidFill>
                <a:effectLst/>
                <a:latin typeface="Open Sans" panose="020B0606030504020204" pitchFamily="34" charset="0"/>
              </a:rPr>
              <a:t> (abgekürzt von engl. „application“) sind kleine Programme, die auf Smartphones oder Tablets installiert sind. Es gibt unzählige Apps für mobile Geräte, und die Bandbreite ihrer Funktionen reicht von nützlich bis unnötig: So gibt es Anwendungen, die Nachrichten oder Wetterinformationen bereitstellen, mit anderen kann man Sudokus oder Kreuzworträtsel lösen oder auf Basis des aktuellen Standorts die beste Bus- oder Zugverbindung herausfinden. Außerdem gibt es Apps, mit denen man Kurznachrichten oder auch kleine Videobotschaften verschicken kann. Um diese Funktionen zu nutzen, muss man die App erst öffnen – Apps sind also wie Programme auf dem herkömmlichen PC.</a:t>
            </a:r>
            <a:endParaRPr lang="de-DE" sz="2000" b="1" dirty="0"/>
          </a:p>
        </p:txBody>
      </p:sp>
    </p:spTree>
    <p:extLst>
      <p:ext uri="{BB962C8B-B14F-4D97-AF65-F5344CB8AC3E}">
        <p14:creationId xmlns:p14="http://schemas.microsoft.com/office/powerpoint/2010/main" val="3204787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feld 3">
            <a:extLst>
              <a:ext uri="{FF2B5EF4-FFF2-40B4-BE49-F238E27FC236}">
                <a16:creationId xmlns="" xmlns:a16="http://schemas.microsoft.com/office/drawing/2014/main" id="{42DDC9AB-2C0B-B7E6-CB42-635D05D703A9}"/>
              </a:ext>
            </a:extLst>
          </p:cNvPr>
          <p:cNvSpPr txBox="1"/>
          <p:nvPr/>
        </p:nvSpPr>
        <p:spPr>
          <a:xfrm>
            <a:off x="122548" y="377072"/>
            <a:ext cx="12069452" cy="6001643"/>
          </a:xfrm>
          <a:prstGeom prst="rect">
            <a:avLst/>
          </a:prstGeom>
          <a:noFill/>
        </p:spPr>
        <p:txBody>
          <a:bodyPr wrap="square" rtlCol="0">
            <a:spAutoFit/>
          </a:bodyPr>
          <a:lstStyle/>
          <a:p>
            <a:r>
              <a:rPr lang="de-DE" sz="2400" u="sng" dirty="0">
                <a:solidFill>
                  <a:srgbClr val="00B050"/>
                </a:solidFill>
                <a:latin typeface="Arial Black" panose="020B0A04020102020204" pitchFamily="34" charset="0"/>
              </a:rPr>
              <a:t>Microsoft Teams</a:t>
            </a:r>
          </a:p>
          <a:p>
            <a:endParaRPr lang="de-DE" sz="2400" u="sng" dirty="0">
              <a:solidFill>
                <a:srgbClr val="00B050"/>
              </a:solidFill>
              <a:latin typeface="Arial Black" panose="020B0A04020102020204" pitchFamily="34" charset="0"/>
            </a:endParaRPr>
          </a:p>
          <a:p>
            <a:r>
              <a:rPr lang="de-DE" sz="2400" dirty="0">
                <a:latin typeface="Arial Black" panose="020B0A04020102020204" pitchFamily="34" charset="0"/>
              </a:rPr>
              <a:t>Die Teams – App von Microsoft ist jetzt in Windows 11 integriert und befindet sich standardmäßig auch in der Start – Taskleiste. Wenn uns die Lockdowns eins gelehrt haben, dann ist es die Bedeutsamkeit von Programmen wie Teams, mit denen wir mit Kollegen, Freunden und Familie in Kontakt bleiben können.</a:t>
            </a:r>
          </a:p>
          <a:p>
            <a:endParaRPr lang="de-DE" sz="2400" dirty="0">
              <a:latin typeface="Arial Black" panose="020B0A04020102020204" pitchFamily="34" charset="0"/>
            </a:endParaRPr>
          </a:p>
          <a:p>
            <a:r>
              <a:rPr lang="de-DE" sz="2400" u="sng" dirty="0">
                <a:solidFill>
                  <a:schemeClr val="accent6"/>
                </a:solidFill>
                <a:latin typeface="Arial Black" panose="020B0A04020102020204" pitchFamily="34" charset="0"/>
              </a:rPr>
              <a:t>Verbesserte Leistungen</a:t>
            </a:r>
          </a:p>
          <a:p>
            <a:endParaRPr lang="de-DE" sz="2400" u="sng" dirty="0">
              <a:solidFill>
                <a:schemeClr val="accent6"/>
              </a:solidFill>
              <a:latin typeface="Arial Black" panose="020B0A04020102020204" pitchFamily="34" charset="0"/>
            </a:endParaRPr>
          </a:p>
          <a:p>
            <a:r>
              <a:rPr lang="de-DE" sz="2400" dirty="0">
                <a:latin typeface="Arial Black" panose="020B0A04020102020204" pitchFamily="34" charset="0"/>
              </a:rPr>
              <a:t>Der Desktop lässt sich jetzt besser anpassen. Sie können die App – Größe anpassen, virtuelle Desktops besser verwalten und dafür sorgen, dass alles ein wenig besser als zuvor funktioniert. Dies sorgt auf lange Sicht für eine deutlich verbesserte Leistung und führt dazu, dass Aufgaben aus früheren Windows – Versionen mit Windows 11 etwas weniger Zeit in Anspruch nehmen.</a:t>
            </a:r>
          </a:p>
        </p:txBody>
      </p:sp>
    </p:spTree>
    <p:extLst>
      <p:ext uri="{BB962C8B-B14F-4D97-AF65-F5344CB8AC3E}">
        <p14:creationId xmlns:p14="http://schemas.microsoft.com/office/powerpoint/2010/main" val="722006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 xmlns:a16="http://schemas.microsoft.com/office/drawing/2014/main" id="{EB08F96A-F0FD-6ABB-A689-45B9617DA4DD}"/>
              </a:ext>
            </a:extLst>
          </p:cNvPr>
          <p:cNvSpPr txBox="1"/>
          <p:nvPr/>
        </p:nvSpPr>
        <p:spPr>
          <a:xfrm>
            <a:off x="65988" y="207390"/>
            <a:ext cx="12126012" cy="6370975"/>
          </a:xfrm>
          <a:prstGeom prst="rect">
            <a:avLst/>
          </a:prstGeom>
          <a:noFill/>
        </p:spPr>
        <p:txBody>
          <a:bodyPr wrap="square" rtlCol="0">
            <a:spAutoFit/>
          </a:bodyPr>
          <a:lstStyle/>
          <a:p>
            <a:r>
              <a:rPr lang="de-DE" sz="2400" u="sng" dirty="0">
                <a:solidFill>
                  <a:schemeClr val="accent6"/>
                </a:solidFill>
                <a:latin typeface="Arial Black" panose="020B0A04020102020204" pitchFamily="34" charset="0"/>
              </a:rPr>
              <a:t>Windows Terminal</a:t>
            </a:r>
          </a:p>
          <a:p>
            <a:endParaRPr lang="de-DE" sz="2400" u="sng" dirty="0">
              <a:solidFill>
                <a:schemeClr val="accent6"/>
              </a:solidFill>
              <a:latin typeface="Arial Black" panose="020B0A04020102020204" pitchFamily="34" charset="0"/>
            </a:endParaRPr>
          </a:p>
          <a:p>
            <a:r>
              <a:rPr lang="de-DE" sz="2400" dirty="0">
                <a:latin typeface="Arial Black" panose="020B0A04020102020204" pitchFamily="34" charset="0"/>
              </a:rPr>
              <a:t>Die Windows Terminal – App ist standartmäßig enthalten. Diese App ist eine leistungsstarke Ergänzung, die die Windows PowerShell, eine Eingabeaufforderung, und Azure Cloud Shell im selben Terminalfenster vereint. Sie müssen für die Verwendung von Befehlszeilen – Apps keine separaten Apps öffnen. Sie enthält Tabs und beim Öffnen eines neuen Tabs können Sie Ihre Befehlszeilen – App auswählen.</a:t>
            </a:r>
          </a:p>
          <a:p>
            <a:endParaRPr lang="de-DE" sz="2400" dirty="0">
              <a:latin typeface="Arial Black" panose="020B0A04020102020204" pitchFamily="34" charset="0"/>
            </a:endParaRPr>
          </a:p>
          <a:p>
            <a:r>
              <a:rPr lang="de-DE" sz="2400" u="sng" dirty="0">
                <a:solidFill>
                  <a:schemeClr val="accent6"/>
                </a:solidFill>
                <a:latin typeface="Arial Black" panose="020B0A04020102020204" pitchFamily="34" charset="0"/>
              </a:rPr>
              <a:t>Mehr Auswahl im Store</a:t>
            </a:r>
          </a:p>
          <a:p>
            <a:endParaRPr lang="de-DE" sz="2400" u="sng" dirty="0">
              <a:solidFill>
                <a:schemeClr val="accent6"/>
              </a:solidFill>
              <a:latin typeface="Arial Black" panose="020B0A04020102020204" pitchFamily="34" charset="0"/>
            </a:endParaRPr>
          </a:p>
          <a:p>
            <a:r>
              <a:rPr lang="de-DE" sz="2400" dirty="0">
                <a:latin typeface="Arial Black" panose="020B0A04020102020204" pitchFamily="34" charset="0"/>
              </a:rPr>
              <a:t>Auch der Windows Store wurde überarbeitet und enthält nun mehr öffentliche und Einzelhandels – Apps sowie neu gestaltete Benutzeroberfläche, damit Sie schneller das Gesuchte finden und installieren können.</a:t>
            </a:r>
          </a:p>
          <a:p>
            <a:endParaRPr lang="de-DE" sz="2400" dirty="0">
              <a:latin typeface="Arial Black" panose="020B0A04020102020204" pitchFamily="34" charset="0"/>
            </a:endParaRPr>
          </a:p>
          <a:p>
            <a:endParaRPr lang="de-DE" sz="2400" dirty="0">
              <a:latin typeface="Arial Black" panose="020B0A04020102020204" pitchFamily="34" charset="0"/>
            </a:endParaRPr>
          </a:p>
        </p:txBody>
      </p:sp>
    </p:spTree>
    <p:extLst>
      <p:ext uri="{BB962C8B-B14F-4D97-AF65-F5344CB8AC3E}">
        <p14:creationId xmlns:p14="http://schemas.microsoft.com/office/powerpoint/2010/main" val="4190288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A06EDB1E-4D62-AE04-E2DE-040386E7686B}"/>
              </a:ext>
            </a:extLst>
          </p:cNvPr>
          <p:cNvPicPr>
            <a:picLocks noChangeAspect="1"/>
          </p:cNvPicPr>
          <p:nvPr/>
        </p:nvPicPr>
        <p:blipFill>
          <a:blip r:embed="rId2"/>
          <a:stretch>
            <a:fillRect/>
          </a:stretch>
        </p:blipFill>
        <p:spPr>
          <a:xfrm>
            <a:off x="5131257" y="413916"/>
            <a:ext cx="6649378" cy="6030167"/>
          </a:xfrm>
          <a:prstGeom prst="rect">
            <a:avLst/>
          </a:prstGeom>
        </p:spPr>
      </p:pic>
      <p:sp>
        <p:nvSpPr>
          <p:cNvPr id="5" name="Textfeld 4">
            <a:extLst>
              <a:ext uri="{FF2B5EF4-FFF2-40B4-BE49-F238E27FC236}">
                <a16:creationId xmlns="" xmlns:a16="http://schemas.microsoft.com/office/drawing/2014/main" id="{555FD8AF-6DA5-F9E9-0F91-3EC6990B3BE0}"/>
              </a:ext>
            </a:extLst>
          </p:cNvPr>
          <p:cNvSpPr txBox="1"/>
          <p:nvPr/>
        </p:nvSpPr>
        <p:spPr>
          <a:xfrm>
            <a:off x="2092751" y="2780907"/>
            <a:ext cx="4572000" cy="461665"/>
          </a:xfrm>
          <a:prstGeom prst="rect">
            <a:avLst/>
          </a:prstGeom>
          <a:noFill/>
        </p:spPr>
        <p:txBody>
          <a:bodyPr wrap="square">
            <a:spAutoFit/>
          </a:bodyPr>
          <a:lstStyle/>
          <a:p>
            <a:r>
              <a:rPr lang="de-DE" sz="2400" b="1" i="0" dirty="0">
                <a:solidFill>
                  <a:srgbClr val="1E1E1E"/>
                </a:solidFill>
                <a:effectLst/>
                <a:latin typeface="Arial Black" panose="020B0A04020102020204" pitchFamily="34" charset="0"/>
              </a:rPr>
              <a:t>  </a:t>
            </a:r>
            <a:endParaRPr lang="de-DE" sz="2400" b="1" dirty="0">
              <a:latin typeface="Arial Black" panose="020B0A04020102020204" pitchFamily="34" charset="0"/>
            </a:endParaRPr>
          </a:p>
        </p:txBody>
      </p:sp>
      <p:sp>
        <p:nvSpPr>
          <p:cNvPr id="2" name="Textfeld 1">
            <a:extLst>
              <a:ext uri="{FF2B5EF4-FFF2-40B4-BE49-F238E27FC236}">
                <a16:creationId xmlns="" xmlns:a16="http://schemas.microsoft.com/office/drawing/2014/main" id="{6DD6BDF9-1436-1770-5413-8B7DF87BC34D}"/>
              </a:ext>
            </a:extLst>
          </p:cNvPr>
          <p:cNvSpPr txBox="1"/>
          <p:nvPr/>
        </p:nvSpPr>
        <p:spPr>
          <a:xfrm>
            <a:off x="84841" y="122549"/>
            <a:ext cx="4905014" cy="4893647"/>
          </a:xfrm>
          <a:prstGeom prst="rect">
            <a:avLst/>
          </a:prstGeom>
          <a:noFill/>
        </p:spPr>
        <p:txBody>
          <a:bodyPr wrap="square" rtlCol="0">
            <a:spAutoFit/>
          </a:bodyPr>
          <a:lstStyle/>
          <a:p>
            <a:r>
              <a:rPr lang="de-DE" sz="2400" b="1" dirty="0">
                <a:latin typeface="Arial Black" panose="020B0A04020102020204" pitchFamily="34" charset="0"/>
              </a:rPr>
              <a:t>Bevor wir mit dem Update </a:t>
            </a:r>
          </a:p>
          <a:p>
            <a:r>
              <a:rPr lang="de-DE" sz="2400" b="1" dirty="0">
                <a:latin typeface="Arial Black" panose="020B0A04020102020204" pitchFamily="34" charset="0"/>
              </a:rPr>
              <a:t>beginnen, sollten Sie </a:t>
            </a:r>
          </a:p>
          <a:p>
            <a:r>
              <a:rPr lang="de-DE" sz="2400" b="1" dirty="0">
                <a:latin typeface="Arial Black" panose="020B0A04020102020204" pitchFamily="34" charset="0"/>
              </a:rPr>
              <a:t>überprüfen, ob Ihr System </a:t>
            </a:r>
          </a:p>
          <a:p>
            <a:r>
              <a:rPr lang="de-DE" sz="2400" b="1" dirty="0">
                <a:latin typeface="Arial Black" panose="020B0A04020102020204" pitchFamily="34" charset="0"/>
              </a:rPr>
              <a:t>auch mit Windows 11 </a:t>
            </a:r>
          </a:p>
          <a:p>
            <a:r>
              <a:rPr lang="de-DE" sz="2400" b="1" dirty="0">
                <a:latin typeface="Arial Black" panose="020B0A04020102020204" pitchFamily="34" charset="0"/>
              </a:rPr>
              <a:t>kompatibel ist. </a:t>
            </a:r>
          </a:p>
          <a:p>
            <a:r>
              <a:rPr lang="de-DE" sz="2400" b="1" i="0" dirty="0">
                <a:solidFill>
                  <a:srgbClr val="1E1E1E"/>
                </a:solidFill>
                <a:effectLst/>
                <a:latin typeface="Arial Black" panose="020B0A04020102020204" pitchFamily="34" charset="0"/>
              </a:rPr>
              <a:t>Verwenden Sie in Windows „Suchen“ auf der Taskleiste, um nach „PC-Integritätsprüfung“ zu suchen, und wählen Sie die App dann aus der Ergebnisliste aus.  </a:t>
            </a:r>
            <a:endParaRPr lang="de-DE" sz="2400" b="1" dirty="0">
              <a:latin typeface="Arial Black" panose="020B0A04020102020204" pitchFamily="34" charset="0"/>
            </a:endParaRPr>
          </a:p>
          <a:p>
            <a:endParaRPr lang="de-DE" sz="2400" b="1" dirty="0">
              <a:latin typeface="Arial Black" panose="020B0A04020102020204" pitchFamily="34" charset="0"/>
            </a:endParaRPr>
          </a:p>
        </p:txBody>
      </p:sp>
    </p:spTree>
    <p:extLst>
      <p:ext uri="{BB962C8B-B14F-4D97-AF65-F5344CB8AC3E}">
        <p14:creationId xmlns:p14="http://schemas.microsoft.com/office/powerpoint/2010/main" val="3860274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47B7AC78-BD42-49DA-A063-3E30FE6C8BD3}"/>
              </a:ext>
            </a:extLst>
          </p:cNvPr>
          <p:cNvPicPr>
            <a:picLocks noChangeAspect="1"/>
          </p:cNvPicPr>
          <p:nvPr/>
        </p:nvPicPr>
        <p:blipFill>
          <a:blip r:embed="rId2"/>
          <a:stretch>
            <a:fillRect/>
          </a:stretch>
        </p:blipFill>
        <p:spPr>
          <a:xfrm>
            <a:off x="2155185" y="293669"/>
            <a:ext cx="7297168" cy="809738"/>
          </a:xfrm>
          <a:prstGeom prst="rect">
            <a:avLst/>
          </a:prstGeom>
        </p:spPr>
      </p:pic>
      <p:sp>
        <p:nvSpPr>
          <p:cNvPr id="12" name="Textfeld 11">
            <a:extLst>
              <a:ext uri="{FF2B5EF4-FFF2-40B4-BE49-F238E27FC236}">
                <a16:creationId xmlns="" xmlns:a16="http://schemas.microsoft.com/office/drawing/2014/main" id="{8DA862A4-92CB-49BC-C357-D72A35ECA92F}"/>
              </a:ext>
            </a:extLst>
          </p:cNvPr>
          <p:cNvSpPr txBox="1"/>
          <p:nvPr/>
        </p:nvSpPr>
        <p:spPr>
          <a:xfrm>
            <a:off x="0" y="1756262"/>
            <a:ext cx="12192000" cy="4154984"/>
          </a:xfrm>
          <a:prstGeom prst="rect">
            <a:avLst/>
          </a:prstGeom>
          <a:noFill/>
        </p:spPr>
        <p:txBody>
          <a:bodyPr wrap="square" rtlCol="0">
            <a:spAutoFit/>
          </a:bodyPr>
          <a:lstStyle/>
          <a:p>
            <a:r>
              <a:rPr lang="de-DE" sz="2400" dirty="0">
                <a:latin typeface="Arial Black" panose="020B0A04020102020204" pitchFamily="34" charset="0"/>
              </a:rPr>
              <a:t>TPM steht für Trusted Plattform Module und seine Aufgaben sind Datenschutz per Authentifizierung, Ausführung der Plattformintegrität, Festplattenverschlüsselung und Speichern von Passwörtern.</a:t>
            </a:r>
          </a:p>
          <a:p>
            <a:r>
              <a:rPr lang="de-DE" sz="2400" dirty="0">
                <a:latin typeface="Arial Black" panose="020B0A04020102020204" pitchFamily="34" charset="0"/>
              </a:rPr>
              <a:t>Wenn man weiß, was TPM ist, wird es verständlicher, das Microsoft darauf besteht, dass es vorhanden ist, bevor die Installation von Windows 11 zugelassen wird. Windows ist mit Abstand das beliebteste Betriebssystem der Welt und als solches das Hauptziel für Malware und anderen unangenehmen Überraschungen. Es ist jedoch durchaus möglich, die TPM-Anforderungen zu umgehen.</a:t>
            </a:r>
          </a:p>
          <a:p>
            <a:r>
              <a:rPr lang="de-DE" sz="2400" dirty="0">
                <a:latin typeface="Arial Black" panose="020B0A04020102020204" pitchFamily="34" charset="0"/>
              </a:rPr>
              <a:t>Sollte Ihr Computer nicht älter als ca. 4 Jahre alt sein, ist es gut möglich, dass in Ihrem System ein TPM vorhanden ist. </a:t>
            </a:r>
          </a:p>
        </p:txBody>
      </p:sp>
    </p:spTree>
    <p:extLst>
      <p:ext uri="{BB962C8B-B14F-4D97-AF65-F5344CB8AC3E}">
        <p14:creationId xmlns:p14="http://schemas.microsoft.com/office/powerpoint/2010/main" val="2799315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2194</Words>
  <Application>Microsoft Office PowerPoint</Application>
  <PresentationFormat>Benutzerdefiniert</PresentationFormat>
  <Paragraphs>105</Paragraphs>
  <Slides>30</Slides>
  <Notes>0</Notes>
  <HiddenSlides>0</HiddenSlides>
  <MMClips>0</MMClips>
  <ScaleCrop>false</ScaleCrop>
  <HeadingPairs>
    <vt:vector size="6" baseType="variant">
      <vt:variant>
        <vt:lpstr>Design</vt:lpstr>
      </vt:variant>
      <vt:variant>
        <vt:i4>3</vt:i4>
      </vt:variant>
      <vt:variant>
        <vt:lpstr>Folientitel</vt:lpstr>
      </vt:variant>
      <vt:variant>
        <vt:i4>30</vt:i4>
      </vt:variant>
      <vt:variant>
        <vt:lpstr>Zielgruppenorientierte Präsentationen</vt:lpstr>
      </vt:variant>
      <vt:variant>
        <vt:i4>1</vt:i4>
      </vt:variant>
    </vt:vector>
  </HeadingPairs>
  <TitlesOfParts>
    <vt:vector size="34" baseType="lpstr">
      <vt:lpstr>Office</vt:lpstr>
      <vt:lpstr>Standarddesign</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Wir machen</vt:lpstr>
      <vt:lpstr>Ab dem 18.04. sind wir wieder wie gewohnt für Sie da</vt:lpstr>
      <vt:lpstr>Der PC – Senioren - Club Konstanz </vt:lpstr>
      <vt:lpstr>Zielgruppenpräsentation 1</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Helmut Eichler</dc:creator>
  <cp:lastModifiedBy>Helmut</cp:lastModifiedBy>
  <cp:revision>36</cp:revision>
  <dcterms:created xsi:type="dcterms:W3CDTF">2023-01-12T16:22:52Z</dcterms:created>
  <dcterms:modified xsi:type="dcterms:W3CDTF">2023-02-24T15:50:54Z</dcterms:modified>
</cp:coreProperties>
</file>